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7" r:id="rId12"/>
    <p:sldId id="278" r:id="rId13"/>
    <p:sldId id="279" r:id="rId14"/>
    <p:sldId id="280" r:id="rId15"/>
    <p:sldId id="281" r:id="rId16"/>
    <p:sldId id="28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Chelsea Market" panose="020B0604020202020204" charset="0"/>
      <p:regular r:id="rId27"/>
    </p:embeddedFont>
    <p:embeddedFont>
      <p:font typeface="Lato Light" panose="020F0502020204030203"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J47ip+CseIevQKfXB0nNMpuyj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73" autoAdjust="0"/>
  </p:normalViewPr>
  <p:slideViewPr>
    <p:cSldViewPr snapToGrid="0">
      <p:cViewPr varScale="1">
        <p:scale>
          <a:sx n="117" d="100"/>
          <a:sy n="117"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notes"/>
          <p:cNvSpPr txBox="1">
            <a:spLocks noGrp="1"/>
          </p:cNvSpPr>
          <p:nvPr>
            <p:ph type="body" idx="1"/>
          </p:nvPr>
        </p:nvSpPr>
        <p:spPr>
          <a:xfrm>
            <a:off x="685800" y="4400549"/>
            <a:ext cx="5486400" cy="360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6" name="Google Shape;3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txBox="1">
            <a:spLocks noGrp="1"/>
          </p:cNvSpPr>
          <p:nvPr>
            <p:ph type="body" idx="1"/>
          </p:nvPr>
        </p:nvSpPr>
        <p:spPr>
          <a:xfrm>
            <a:off x="685800" y="4400549"/>
            <a:ext cx="5486400" cy="3600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0" name="Google Shape;4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b19648a7d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b19648a7de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Slide">
  <p:cSld name="Main Title Slide">
    <p:spTree>
      <p:nvGrpSpPr>
        <p:cNvPr id="1" name="Shape 27"/>
        <p:cNvGrpSpPr/>
        <p:nvPr/>
      </p:nvGrpSpPr>
      <p:grpSpPr>
        <a:xfrm>
          <a:off x="0" y="0"/>
          <a:ext cx="0" cy="0"/>
          <a:chOff x="0" y="0"/>
          <a:chExt cx="0" cy="0"/>
        </a:xfrm>
      </p:grpSpPr>
      <p:sp>
        <p:nvSpPr>
          <p:cNvPr id="28" name="Google Shape;28;p3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pic>
        <p:nvPicPr>
          <p:cNvPr id="29" name="Google Shape;29;p35"/>
          <p:cNvPicPr preferRelativeResize="0"/>
          <p:nvPr/>
        </p:nvPicPr>
        <p:blipFill rotWithShape="1">
          <a:blip r:embed="rId2">
            <a:alphaModFix/>
          </a:blip>
          <a:srcRect l="1041"/>
          <a:stretch/>
        </p:blipFill>
        <p:spPr>
          <a:xfrm>
            <a:off x="-10551" y="-21102"/>
            <a:ext cx="9030120" cy="5175154"/>
          </a:xfrm>
          <a:prstGeom prst="rect">
            <a:avLst/>
          </a:prstGeom>
          <a:noFill/>
          <a:ln>
            <a:noFill/>
          </a:ln>
        </p:spPr>
      </p:pic>
      <p:sp>
        <p:nvSpPr>
          <p:cNvPr id="30" name="Google Shape;30;p3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1" name="Google Shape;31;p3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2" name="Google Shape;32;p35"/>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3" name="Google Shape;33;p35"/>
          <p:cNvSpPr/>
          <p:nvPr/>
        </p:nvSpPr>
        <p:spPr>
          <a:xfrm rot="-8561430">
            <a:off x="-1100839" y="3052201"/>
            <a:ext cx="6376727" cy="1421331"/>
          </a:xfrm>
          <a:custGeom>
            <a:avLst/>
            <a:gdLst/>
            <a:ahLst/>
            <a:cxnLst/>
            <a:rect l="l" t="t" r="r" b="b"/>
            <a:pathLst>
              <a:path w="6523314" h="1369246" extrusionOk="0">
                <a:moveTo>
                  <a:pt x="0" y="1347868"/>
                </a:moveTo>
                <a:lnTo>
                  <a:pt x="1868035" y="11312"/>
                </a:lnTo>
                <a:lnTo>
                  <a:pt x="5403118" y="0"/>
                </a:lnTo>
                <a:lnTo>
                  <a:pt x="6523314" y="1369246"/>
                </a:lnTo>
                <a:lnTo>
                  <a:pt x="0" y="1347868"/>
                </a:lnTo>
                <a:close/>
              </a:path>
            </a:pathLst>
          </a:custGeom>
          <a:solidFill>
            <a:srgbClr val="192F5B">
              <a:alpha val="8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34" name="Google Shape;34;p35"/>
          <p:cNvSpPr/>
          <p:nvPr/>
        </p:nvSpPr>
        <p:spPr>
          <a:xfrm>
            <a:off x="-1" y="3018446"/>
            <a:ext cx="2899500" cy="2135700"/>
          </a:xfrm>
          <a:prstGeom prst="rtTriangle">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pic>
        <p:nvPicPr>
          <p:cNvPr id="35" name="Google Shape;35;p35"/>
          <p:cNvPicPr preferRelativeResize="0"/>
          <p:nvPr/>
        </p:nvPicPr>
        <p:blipFill rotWithShape="1">
          <a:blip r:embed="rId4">
            <a:alphaModFix/>
          </a:blip>
          <a:srcRect/>
          <a:stretch/>
        </p:blipFill>
        <p:spPr>
          <a:xfrm>
            <a:off x="4572000" y="493206"/>
            <a:ext cx="4222581" cy="1056523"/>
          </a:xfrm>
          <a:prstGeom prst="rect">
            <a:avLst/>
          </a:prstGeom>
          <a:noFill/>
          <a:ln>
            <a:noFill/>
          </a:ln>
        </p:spPr>
      </p:pic>
      <p:sp>
        <p:nvSpPr>
          <p:cNvPr id="36" name="Google Shape;36;p35"/>
          <p:cNvSpPr/>
          <p:nvPr/>
        </p:nvSpPr>
        <p:spPr>
          <a:xfrm rot="10800000">
            <a:off x="1586583" y="1646522"/>
            <a:ext cx="7578520" cy="2202132"/>
          </a:xfrm>
          <a:custGeom>
            <a:avLst/>
            <a:gdLst/>
            <a:ahLst/>
            <a:cxnLst/>
            <a:rect l="l" t="t" r="r" b="b"/>
            <a:pathLst>
              <a:path w="8685983" h="2001938" extrusionOk="0">
                <a:moveTo>
                  <a:pt x="19236" y="2001938"/>
                </a:moveTo>
                <a:lnTo>
                  <a:pt x="0" y="3335"/>
                </a:lnTo>
                <a:lnTo>
                  <a:pt x="5574515" y="0"/>
                </a:lnTo>
                <a:lnTo>
                  <a:pt x="8685983" y="2001938"/>
                </a:lnTo>
                <a:lnTo>
                  <a:pt x="19236" y="2001938"/>
                </a:lnTo>
                <a:close/>
              </a:path>
            </a:pathLst>
          </a:custGeom>
          <a:solidFill>
            <a:srgbClr val="192F5B">
              <a:alpha val="8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37" name="Google Shape;37;p35"/>
          <p:cNvSpPr txBox="1">
            <a:spLocks noGrp="1"/>
          </p:cNvSpPr>
          <p:nvPr>
            <p:ph type="ctrTitle"/>
          </p:nvPr>
        </p:nvSpPr>
        <p:spPr>
          <a:xfrm>
            <a:off x="2899610" y="1755664"/>
            <a:ext cx="5901300" cy="1132500"/>
          </a:xfrm>
          <a:prstGeom prst="rect">
            <a:avLst/>
          </a:prstGeom>
          <a:noFill/>
          <a:ln>
            <a:noFill/>
          </a:ln>
        </p:spPr>
        <p:txBody>
          <a:bodyPr spcFirstLastPara="1" wrap="square" lIns="68575" tIns="68575" rIns="68575" bIns="68575" anchor="b" anchorCtr="0">
            <a:noAutofit/>
          </a:bodyPr>
          <a:lstStyle>
            <a:lvl1pPr marR="0" lvl="0" algn="r">
              <a:lnSpc>
                <a:spcPct val="90000"/>
              </a:lnSpc>
              <a:spcBef>
                <a:spcPts val="0"/>
              </a:spcBef>
              <a:spcAft>
                <a:spcPts val="0"/>
              </a:spcAft>
              <a:buClr>
                <a:schemeClr val="lt1"/>
              </a:buClr>
              <a:buSzPts val="2700"/>
              <a:buFont typeface="Century Gothic"/>
              <a:buNone/>
              <a:defRPr sz="27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8" name="Google Shape;38;p35"/>
          <p:cNvSpPr txBox="1">
            <a:spLocks noGrp="1"/>
          </p:cNvSpPr>
          <p:nvPr>
            <p:ph type="subTitle" idx="1"/>
          </p:nvPr>
        </p:nvSpPr>
        <p:spPr>
          <a:xfrm>
            <a:off x="4572000" y="2945515"/>
            <a:ext cx="4232400" cy="359400"/>
          </a:xfrm>
          <a:prstGeom prst="rect">
            <a:avLst/>
          </a:prstGeom>
          <a:noFill/>
          <a:ln>
            <a:noFill/>
          </a:ln>
        </p:spPr>
        <p:txBody>
          <a:bodyPr spcFirstLastPara="1" wrap="square" lIns="68575" tIns="68575" rIns="68575" bIns="68575" anchor="t" anchorCtr="0">
            <a:noAutofit/>
          </a:bodyPr>
          <a:lstStyle>
            <a:lvl1pPr marR="0" lvl="0" algn="r">
              <a:lnSpc>
                <a:spcPct val="150000"/>
              </a:lnSpc>
              <a:spcBef>
                <a:spcPts val="800"/>
              </a:spcBef>
              <a:spcAft>
                <a:spcPts val="0"/>
              </a:spcAft>
              <a:buClr>
                <a:schemeClr val="lt1"/>
              </a:buClr>
              <a:buSzPts val="1800"/>
              <a:buFont typeface="Noto Sans Symbols"/>
              <a:buNone/>
              <a:defRPr sz="1800" b="0" i="0" u="none" strike="noStrike" cap="none">
                <a:solidFill>
                  <a:schemeClr val="lt1"/>
                </a:solidFill>
                <a:latin typeface="Century Gothic"/>
                <a:ea typeface="Century Gothic"/>
                <a:cs typeface="Century Gothic"/>
                <a:sym typeface="Century Gothic"/>
              </a:defRPr>
            </a:lvl1pPr>
            <a:lvl2pPr marR="0" lvl="1" algn="ctr">
              <a:lnSpc>
                <a:spcPct val="150000"/>
              </a:lnSpc>
              <a:spcBef>
                <a:spcPts val="400"/>
              </a:spcBef>
              <a:spcAft>
                <a:spcPts val="0"/>
              </a:spcAft>
              <a:buClr>
                <a:srgbClr val="1F3A6F"/>
              </a:buClr>
              <a:buSzPts val="1500"/>
              <a:buFont typeface="Noto Sans Symbols"/>
              <a:buNone/>
              <a:defRPr sz="1500" b="0" i="0" u="none" strike="noStrike" cap="none">
                <a:solidFill>
                  <a:srgbClr val="000000"/>
                </a:solidFill>
                <a:latin typeface="Century Gothic"/>
                <a:ea typeface="Century Gothic"/>
                <a:cs typeface="Century Gothic"/>
                <a:sym typeface="Century Gothic"/>
              </a:defRPr>
            </a:lvl2pPr>
            <a:lvl3pPr marR="0" lvl="2" algn="ctr">
              <a:lnSpc>
                <a:spcPct val="150000"/>
              </a:lnSpc>
              <a:spcBef>
                <a:spcPts val="40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3pPr>
            <a:lvl4pPr marR="0" lvl="3" algn="ctr">
              <a:lnSpc>
                <a:spcPct val="150000"/>
              </a:lnSpc>
              <a:spcBef>
                <a:spcPts val="400"/>
              </a:spcBef>
              <a:spcAft>
                <a:spcPts val="0"/>
              </a:spcAft>
              <a:buClr>
                <a:srgbClr val="000000"/>
              </a:buClr>
              <a:buSzPts val="1200"/>
              <a:buFont typeface="Arial"/>
              <a:buNone/>
              <a:defRPr sz="1200" b="0" i="0" u="none" strike="noStrike" cap="none">
                <a:solidFill>
                  <a:srgbClr val="000000"/>
                </a:solidFill>
                <a:latin typeface="Century Gothic"/>
                <a:ea typeface="Century Gothic"/>
                <a:cs typeface="Century Gothic"/>
                <a:sym typeface="Century Gothic"/>
              </a:defRPr>
            </a:lvl4pPr>
            <a:lvl5pPr marR="0" lvl="4" algn="ctr">
              <a:lnSpc>
                <a:spcPct val="150000"/>
              </a:lnSpc>
              <a:spcBef>
                <a:spcPts val="400"/>
              </a:spcBef>
              <a:spcAft>
                <a:spcPts val="0"/>
              </a:spcAft>
              <a:buClr>
                <a:srgbClr val="000000"/>
              </a:buClr>
              <a:buSzPts val="1200"/>
              <a:buFont typeface="Arial"/>
              <a:buNone/>
              <a:defRPr sz="1200" b="0" i="0" u="none" strike="noStrike" cap="none">
                <a:solidFill>
                  <a:srgbClr val="000000"/>
                </a:solidFill>
                <a:latin typeface="Century Gothic"/>
                <a:ea typeface="Century Gothic"/>
                <a:cs typeface="Century Gothic"/>
                <a:sym typeface="Century Gothic"/>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9" name="Google Shape;39;p35"/>
          <p:cNvSpPr/>
          <p:nvPr/>
        </p:nvSpPr>
        <p:spPr>
          <a:xfrm rot="10800000">
            <a:off x="8134548" y="82"/>
            <a:ext cx="1020000" cy="795000"/>
          </a:xfrm>
          <a:prstGeom prst="rtTriangle">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78"/>
        <p:cNvGrpSpPr/>
        <p:nvPr/>
      </p:nvGrpSpPr>
      <p:grpSpPr>
        <a:xfrm>
          <a:off x="0" y="0"/>
          <a:ext cx="0" cy="0"/>
          <a:chOff x="0" y="0"/>
          <a:chExt cx="0" cy="0"/>
        </a:xfrm>
      </p:grpSpPr>
      <p:pic>
        <p:nvPicPr>
          <p:cNvPr id="79" name="Google Shape;79;p40"/>
          <p:cNvPicPr preferRelativeResize="0"/>
          <p:nvPr/>
        </p:nvPicPr>
        <p:blipFill rotWithShape="1">
          <a:blip r:embed="rId2">
            <a:alphaModFix/>
          </a:blip>
          <a:srcRect t="27457" b="27457"/>
          <a:stretch/>
        </p:blipFill>
        <p:spPr>
          <a:xfrm>
            <a:off x="1" y="-5444"/>
            <a:ext cx="9144000" cy="3092053"/>
          </a:xfrm>
          <a:prstGeom prst="rect">
            <a:avLst/>
          </a:prstGeom>
          <a:noFill/>
          <a:ln>
            <a:noFill/>
          </a:ln>
        </p:spPr>
      </p:pic>
      <p:sp>
        <p:nvSpPr>
          <p:cNvPr id="80" name="Google Shape;80;p40"/>
          <p:cNvSpPr/>
          <p:nvPr/>
        </p:nvSpPr>
        <p:spPr>
          <a:xfrm>
            <a:off x="0" y="-5444"/>
            <a:ext cx="9144000" cy="3265500"/>
          </a:xfrm>
          <a:prstGeom prst="rect">
            <a:avLst/>
          </a:prstGeom>
          <a:gradFill>
            <a:gsLst>
              <a:gs pos="0">
                <a:schemeClr val="lt1"/>
              </a:gs>
              <a:gs pos="100000">
                <a:srgbClr val="FFFFFF">
                  <a:alpha val="70588"/>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81" name="Google Shape;81;p40"/>
          <p:cNvSpPr/>
          <p:nvPr/>
        </p:nvSpPr>
        <p:spPr>
          <a:xfrm>
            <a:off x="-1" y="2971800"/>
            <a:ext cx="9144000" cy="1741800"/>
          </a:xfrm>
          <a:prstGeom prst="rect">
            <a:avLst/>
          </a:prstGeom>
          <a:solidFill>
            <a:srgbClr val="1F3A6F"/>
          </a:solidFill>
          <a:ln>
            <a:noFill/>
          </a:ln>
        </p:spPr>
        <p:txBody>
          <a:bodyPr spcFirstLastPara="1" wrap="square" lIns="25700" tIns="12875" rIns="25700" bIns="128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82" name="Google Shape;82;p40"/>
          <p:cNvSpPr/>
          <p:nvPr/>
        </p:nvSpPr>
        <p:spPr>
          <a:xfrm>
            <a:off x="0" y="4713514"/>
            <a:ext cx="9144000" cy="429900"/>
          </a:xfrm>
          <a:prstGeom prst="rect">
            <a:avLst/>
          </a:prstGeom>
          <a:gradFill>
            <a:gsLst>
              <a:gs pos="0">
                <a:srgbClr val="242426"/>
              </a:gs>
              <a:gs pos="50000">
                <a:srgbClr val="353537"/>
              </a:gs>
              <a:gs pos="100000">
                <a:srgbClr val="404042"/>
              </a:gs>
            </a:gsLst>
            <a:lin ang="18900000" scaled="0"/>
          </a:gradFill>
          <a:ln>
            <a:noFill/>
          </a:ln>
        </p:spPr>
        <p:txBody>
          <a:bodyPr spcFirstLastPara="1" wrap="square" lIns="25700" tIns="12875" rIns="25700" bIns="128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pic>
        <p:nvPicPr>
          <p:cNvPr id="83" name="Google Shape;83;p40"/>
          <p:cNvPicPr preferRelativeResize="0"/>
          <p:nvPr/>
        </p:nvPicPr>
        <p:blipFill rotWithShape="1">
          <a:blip r:embed="rId3">
            <a:alphaModFix/>
          </a:blip>
          <a:srcRect/>
          <a:stretch/>
        </p:blipFill>
        <p:spPr>
          <a:xfrm>
            <a:off x="2460709" y="1792813"/>
            <a:ext cx="4222581" cy="1056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4"/>
        <p:cNvGrpSpPr/>
        <p:nvPr/>
      </p:nvGrpSpPr>
      <p:grpSpPr>
        <a:xfrm>
          <a:off x="0" y="0"/>
          <a:ext cx="0" cy="0"/>
          <a:chOff x="0" y="0"/>
          <a:chExt cx="0" cy="0"/>
        </a:xfrm>
      </p:grpSpPr>
      <p:pic>
        <p:nvPicPr>
          <p:cNvPr id="85" name="Google Shape;85;p41"/>
          <p:cNvPicPr preferRelativeResize="0"/>
          <p:nvPr/>
        </p:nvPicPr>
        <p:blipFill rotWithShape="1">
          <a:blip r:embed="rId2">
            <a:alphaModFix/>
          </a:blip>
          <a:srcRect t="9135" b="9135"/>
          <a:stretch/>
        </p:blipFill>
        <p:spPr>
          <a:xfrm flipH="1">
            <a:off x="-1" y="0"/>
            <a:ext cx="9144001" cy="4979194"/>
          </a:xfrm>
          <a:prstGeom prst="rect">
            <a:avLst/>
          </a:prstGeom>
          <a:noFill/>
          <a:ln>
            <a:noFill/>
          </a:ln>
        </p:spPr>
      </p:pic>
      <p:sp>
        <p:nvSpPr>
          <p:cNvPr id="86" name="Google Shape;86;p41"/>
          <p:cNvSpPr/>
          <p:nvPr/>
        </p:nvSpPr>
        <p:spPr>
          <a:xfrm>
            <a:off x="0" y="0"/>
            <a:ext cx="9144000" cy="5143500"/>
          </a:xfrm>
          <a:prstGeom prst="rect">
            <a:avLst/>
          </a:prstGeom>
          <a:solidFill>
            <a:srgbClr val="F2F2F2">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87" name="Google Shape;87;p41"/>
          <p:cNvSpPr/>
          <p:nvPr/>
        </p:nvSpPr>
        <p:spPr>
          <a:xfrm>
            <a:off x="4449426" y="0"/>
            <a:ext cx="4019700" cy="3772500"/>
          </a:xfrm>
          <a:prstGeom prst="rect">
            <a:avLst/>
          </a:prstGeom>
          <a:solidFill>
            <a:srgbClr val="192F5B">
              <a:alpha val="91764"/>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88" name="Google Shape;88;p41"/>
          <p:cNvSpPr/>
          <p:nvPr/>
        </p:nvSpPr>
        <p:spPr>
          <a:xfrm>
            <a:off x="4449426" y="3837299"/>
            <a:ext cx="4019700" cy="114300"/>
          </a:xfrm>
          <a:prstGeom prst="rect">
            <a:avLst/>
          </a:prstGeom>
          <a:solidFill>
            <a:srgbClr val="595959">
              <a:alpha val="91764"/>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89" name="Google Shape;89;p41"/>
          <p:cNvSpPr txBox="1">
            <a:spLocks noGrp="1"/>
          </p:cNvSpPr>
          <p:nvPr>
            <p:ph type="body" idx="1"/>
          </p:nvPr>
        </p:nvSpPr>
        <p:spPr>
          <a:xfrm>
            <a:off x="5006638" y="531482"/>
            <a:ext cx="2905200" cy="2824200"/>
          </a:xfrm>
          <a:prstGeom prst="rect">
            <a:avLst/>
          </a:prstGeom>
          <a:noFill/>
          <a:ln>
            <a:noFill/>
          </a:ln>
        </p:spPr>
        <p:txBody>
          <a:bodyPr spcFirstLastPara="1" wrap="square" lIns="68575" tIns="68575" rIns="68575" bIns="68575" anchor="ctr" anchorCtr="0">
            <a:noAutofit/>
          </a:bodyPr>
          <a:lstStyle>
            <a:lvl1pPr marL="457200" marR="0" lvl="0" indent="-228600" algn="ctr">
              <a:lnSpc>
                <a:spcPct val="150000"/>
              </a:lnSpc>
              <a:spcBef>
                <a:spcPts val="800"/>
              </a:spcBef>
              <a:spcAft>
                <a:spcPts val="0"/>
              </a:spcAft>
              <a:buClr>
                <a:schemeClr val="lt1"/>
              </a:buClr>
              <a:buSzPts val="2100"/>
              <a:buFont typeface="Noto Sans Symbols"/>
              <a:buNone/>
              <a:defRPr sz="2100" b="0" i="0" u="none" strike="noStrike" cap="none">
                <a:solidFill>
                  <a:schemeClr val="lt1"/>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0" name="Google Shape;90;p41"/>
          <p:cNvSpPr/>
          <p:nvPr/>
        </p:nvSpPr>
        <p:spPr>
          <a:xfrm>
            <a:off x="0" y="4914900"/>
            <a:ext cx="9144000" cy="228600"/>
          </a:xfrm>
          <a:prstGeom prst="rect">
            <a:avLst/>
          </a:prstGeom>
          <a:solidFill>
            <a:srgbClr val="231F2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pic>
        <p:nvPicPr>
          <p:cNvPr id="91" name="Google Shape;91;p41"/>
          <p:cNvPicPr preferRelativeResize="0"/>
          <p:nvPr/>
        </p:nvPicPr>
        <p:blipFill rotWithShape="1">
          <a:blip r:embed="rId3">
            <a:alphaModFix/>
          </a:blip>
          <a:srcRect/>
          <a:stretch/>
        </p:blipFill>
        <p:spPr>
          <a:xfrm>
            <a:off x="5189661" y="4136057"/>
            <a:ext cx="2375570" cy="5943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Top Management">
  <p:cSld name="The Top Management">
    <p:spTree>
      <p:nvGrpSpPr>
        <p:cNvPr id="1" name="Shape 92"/>
        <p:cNvGrpSpPr/>
        <p:nvPr/>
      </p:nvGrpSpPr>
      <p:grpSpPr>
        <a:xfrm>
          <a:off x="0" y="0"/>
          <a:ext cx="0" cy="0"/>
          <a:chOff x="0" y="0"/>
          <a:chExt cx="0" cy="0"/>
        </a:xfrm>
      </p:grpSpPr>
      <p:sp>
        <p:nvSpPr>
          <p:cNvPr id="93" name="Google Shape;93;p42"/>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94" name="Google Shape;94;p42"/>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grpSp>
        <p:nvGrpSpPr>
          <p:cNvPr id="95" name="Google Shape;95;p42"/>
          <p:cNvGrpSpPr/>
          <p:nvPr/>
        </p:nvGrpSpPr>
        <p:grpSpPr>
          <a:xfrm>
            <a:off x="685218" y="1035819"/>
            <a:ext cx="1634245" cy="2108144"/>
            <a:chOff x="742198" y="1785255"/>
            <a:chExt cx="2452348" cy="2311561"/>
          </a:xfrm>
        </p:grpSpPr>
        <p:sp>
          <p:nvSpPr>
            <p:cNvPr id="96" name="Google Shape;96;p42"/>
            <p:cNvSpPr/>
            <p:nvPr/>
          </p:nvSpPr>
          <p:spPr>
            <a:xfrm>
              <a:off x="742198" y="1785255"/>
              <a:ext cx="2445523" cy="2311561"/>
            </a:xfrm>
            <a:prstGeom prst="flowChartOffpageConnector">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97" name="Google Shape;97;p42"/>
            <p:cNvGrpSpPr/>
            <p:nvPr/>
          </p:nvGrpSpPr>
          <p:grpSpPr>
            <a:xfrm>
              <a:off x="760293" y="1785255"/>
              <a:ext cx="2434253" cy="141600"/>
              <a:chOff x="745779" y="1481365"/>
              <a:chExt cx="2434253" cy="141600"/>
            </a:xfrm>
          </p:grpSpPr>
          <p:sp>
            <p:nvSpPr>
              <p:cNvPr id="98" name="Google Shape;98;p42"/>
              <p:cNvSpPr/>
              <p:nvPr/>
            </p:nvSpPr>
            <p:spPr>
              <a:xfrm>
                <a:off x="745779" y="1481365"/>
                <a:ext cx="611400" cy="141600"/>
              </a:xfrm>
              <a:prstGeom prst="rect">
                <a:avLst/>
              </a:prstGeom>
              <a:solidFill>
                <a:srgbClr val="3F414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99" name="Google Shape;99;p42"/>
              <p:cNvSpPr/>
              <p:nvPr/>
            </p:nvSpPr>
            <p:spPr>
              <a:xfrm>
                <a:off x="1357160" y="1481365"/>
                <a:ext cx="611400" cy="141600"/>
              </a:xfrm>
              <a:prstGeom prst="rect">
                <a:avLst/>
              </a:prstGeom>
              <a:solidFill>
                <a:srgbClr val="5F61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0" name="Google Shape;100;p42"/>
              <p:cNvSpPr/>
              <p:nvPr/>
            </p:nvSpPr>
            <p:spPr>
              <a:xfrm>
                <a:off x="1968541" y="1481365"/>
                <a:ext cx="611400" cy="1416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1" name="Google Shape;101;p42"/>
              <p:cNvSpPr/>
              <p:nvPr/>
            </p:nvSpPr>
            <p:spPr>
              <a:xfrm>
                <a:off x="2568632" y="1481365"/>
                <a:ext cx="611400" cy="141600"/>
              </a:xfrm>
              <a:prstGeom prst="rect">
                <a:avLst/>
              </a:prstGeom>
              <a:solidFill>
                <a:srgbClr val="B2B3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grpSp>
      <p:grpSp>
        <p:nvGrpSpPr>
          <p:cNvPr id="102" name="Google Shape;102;p42"/>
          <p:cNvGrpSpPr/>
          <p:nvPr/>
        </p:nvGrpSpPr>
        <p:grpSpPr>
          <a:xfrm>
            <a:off x="2754318" y="1035818"/>
            <a:ext cx="1629709" cy="2108144"/>
            <a:chOff x="3501086" y="1785254"/>
            <a:chExt cx="2445542" cy="2311561"/>
          </a:xfrm>
        </p:grpSpPr>
        <p:sp>
          <p:nvSpPr>
            <p:cNvPr id="103" name="Google Shape;103;p42"/>
            <p:cNvSpPr/>
            <p:nvPr/>
          </p:nvSpPr>
          <p:spPr>
            <a:xfrm>
              <a:off x="3501087" y="1785254"/>
              <a:ext cx="2445523" cy="2311561"/>
            </a:xfrm>
            <a:prstGeom prst="flowChartOffpageConnector">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104" name="Google Shape;104;p42"/>
            <p:cNvGrpSpPr/>
            <p:nvPr/>
          </p:nvGrpSpPr>
          <p:grpSpPr>
            <a:xfrm>
              <a:off x="3501086" y="1785255"/>
              <a:ext cx="2445542" cy="141600"/>
              <a:chOff x="727682" y="1481365"/>
              <a:chExt cx="2445542" cy="141600"/>
            </a:xfrm>
          </p:grpSpPr>
          <p:sp>
            <p:nvSpPr>
              <p:cNvPr id="105" name="Google Shape;105;p42"/>
              <p:cNvSpPr/>
              <p:nvPr/>
            </p:nvSpPr>
            <p:spPr>
              <a:xfrm>
                <a:off x="727682" y="1481365"/>
                <a:ext cx="611400" cy="141600"/>
              </a:xfrm>
              <a:prstGeom prst="rect">
                <a:avLst/>
              </a:prstGeom>
              <a:solidFill>
                <a:srgbClr val="3F414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6" name="Google Shape;106;p42"/>
              <p:cNvSpPr/>
              <p:nvPr/>
            </p:nvSpPr>
            <p:spPr>
              <a:xfrm>
                <a:off x="1339063" y="1481365"/>
                <a:ext cx="611400" cy="141600"/>
              </a:xfrm>
              <a:prstGeom prst="rect">
                <a:avLst/>
              </a:prstGeom>
              <a:solidFill>
                <a:srgbClr val="5F61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7" name="Google Shape;107;p42"/>
              <p:cNvSpPr/>
              <p:nvPr/>
            </p:nvSpPr>
            <p:spPr>
              <a:xfrm>
                <a:off x="1950444" y="1481365"/>
                <a:ext cx="611400" cy="1416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8" name="Google Shape;108;p42"/>
              <p:cNvSpPr/>
              <p:nvPr/>
            </p:nvSpPr>
            <p:spPr>
              <a:xfrm>
                <a:off x="2561824" y="1481365"/>
                <a:ext cx="611400" cy="141600"/>
              </a:xfrm>
              <a:prstGeom prst="rect">
                <a:avLst/>
              </a:prstGeom>
              <a:solidFill>
                <a:srgbClr val="B2B3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grpSp>
      <p:grpSp>
        <p:nvGrpSpPr>
          <p:cNvPr id="109" name="Google Shape;109;p42"/>
          <p:cNvGrpSpPr/>
          <p:nvPr/>
        </p:nvGrpSpPr>
        <p:grpSpPr>
          <a:xfrm>
            <a:off x="4816199" y="1042949"/>
            <a:ext cx="1636114" cy="2068004"/>
            <a:chOff x="6250348" y="1785255"/>
            <a:chExt cx="2455153" cy="2267548"/>
          </a:xfrm>
        </p:grpSpPr>
        <p:sp>
          <p:nvSpPr>
            <p:cNvPr id="110" name="Google Shape;110;p42"/>
            <p:cNvSpPr/>
            <p:nvPr/>
          </p:nvSpPr>
          <p:spPr>
            <a:xfrm>
              <a:off x="6259978" y="1785255"/>
              <a:ext cx="2445523" cy="2267548"/>
            </a:xfrm>
            <a:prstGeom prst="flowChartOffpageConnector">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111" name="Google Shape;111;p42"/>
            <p:cNvGrpSpPr/>
            <p:nvPr/>
          </p:nvGrpSpPr>
          <p:grpSpPr>
            <a:xfrm>
              <a:off x="6250348" y="1786291"/>
              <a:ext cx="2445542" cy="141600"/>
              <a:chOff x="718054" y="1482401"/>
              <a:chExt cx="2445542" cy="141600"/>
            </a:xfrm>
          </p:grpSpPr>
          <p:sp>
            <p:nvSpPr>
              <p:cNvPr id="112" name="Google Shape;112;p42"/>
              <p:cNvSpPr/>
              <p:nvPr/>
            </p:nvSpPr>
            <p:spPr>
              <a:xfrm>
                <a:off x="718054" y="1482401"/>
                <a:ext cx="611400" cy="141600"/>
              </a:xfrm>
              <a:prstGeom prst="rect">
                <a:avLst/>
              </a:prstGeom>
              <a:solidFill>
                <a:srgbClr val="3F414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13" name="Google Shape;113;p42"/>
              <p:cNvSpPr/>
              <p:nvPr/>
            </p:nvSpPr>
            <p:spPr>
              <a:xfrm>
                <a:off x="1329435" y="1482401"/>
                <a:ext cx="611400" cy="141600"/>
              </a:xfrm>
              <a:prstGeom prst="rect">
                <a:avLst/>
              </a:prstGeom>
              <a:solidFill>
                <a:srgbClr val="5F61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14" name="Google Shape;114;p42"/>
              <p:cNvSpPr/>
              <p:nvPr/>
            </p:nvSpPr>
            <p:spPr>
              <a:xfrm>
                <a:off x="1940816" y="1482401"/>
                <a:ext cx="611400" cy="1416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15" name="Google Shape;115;p42"/>
              <p:cNvSpPr/>
              <p:nvPr/>
            </p:nvSpPr>
            <p:spPr>
              <a:xfrm>
                <a:off x="2552196" y="1482401"/>
                <a:ext cx="611400" cy="141600"/>
              </a:xfrm>
              <a:prstGeom prst="rect">
                <a:avLst/>
              </a:prstGeom>
              <a:solidFill>
                <a:srgbClr val="B2B3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grpSp>
      <p:grpSp>
        <p:nvGrpSpPr>
          <p:cNvPr id="116" name="Google Shape;116;p42"/>
          <p:cNvGrpSpPr/>
          <p:nvPr/>
        </p:nvGrpSpPr>
        <p:grpSpPr>
          <a:xfrm>
            <a:off x="6892520" y="1042949"/>
            <a:ext cx="1629709" cy="2068004"/>
            <a:chOff x="9018866" y="1785255"/>
            <a:chExt cx="2445542" cy="2267548"/>
          </a:xfrm>
        </p:grpSpPr>
        <p:sp>
          <p:nvSpPr>
            <p:cNvPr id="117" name="Google Shape;117;p42"/>
            <p:cNvSpPr/>
            <p:nvPr/>
          </p:nvSpPr>
          <p:spPr>
            <a:xfrm>
              <a:off x="9018868" y="1785255"/>
              <a:ext cx="2445523" cy="2267548"/>
            </a:xfrm>
            <a:prstGeom prst="flowChartOffpageConnector">
              <a:avLst/>
            </a:prstGeom>
            <a:solidFill>
              <a:srgbClr val="3F3F3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118" name="Google Shape;118;p42"/>
            <p:cNvGrpSpPr/>
            <p:nvPr/>
          </p:nvGrpSpPr>
          <p:grpSpPr>
            <a:xfrm>
              <a:off x="9018866" y="1791392"/>
              <a:ext cx="2445542" cy="141600"/>
              <a:chOff x="727682" y="1487502"/>
              <a:chExt cx="2445542" cy="141600"/>
            </a:xfrm>
          </p:grpSpPr>
          <p:sp>
            <p:nvSpPr>
              <p:cNvPr id="119" name="Google Shape;119;p42"/>
              <p:cNvSpPr/>
              <p:nvPr/>
            </p:nvSpPr>
            <p:spPr>
              <a:xfrm>
                <a:off x="727682" y="1487502"/>
                <a:ext cx="611400" cy="141600"/>
              </a:xfrm>
              <a:prstGeom prst="rect">
                <a:avLst/>
              </a:prstGeom>
              <a:solidFill>
                <a:srgbClr val="3F414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20" name="Google Shape;120;p42"/>
              <p:cNvSpPr/>
              <p:nvPr/>
            </p:nvSpPr>
            <p:spPr>
              <a:xfrm>
                <a:off x="1339063" y="1487502"/>
                <a:ext cx="611400" cy="141600"/>
              </a:xfrm>
              <a:prstGeom prst="rect">
                <a:avLst/>
              </a:prstGeom>
              <a:solidFill>
                <a:srgbClr val="5F616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21" name="Google Shape;121;p42"/>
              <p:cNvSpPr/>
              <p:nvPr/>
            </p:nvSpPr>
            <p:spPr>
              <a:xfrm>
                <a:off x="1950444" y="1487502"/>
                <a:ext cx="611400" cy="1416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22" name="Google Shape;122;p42"/>
              <p:cNvSpPr/>
              <p:nvPr/>
            </p:nvSpPr>
            <p:spPr>
              <a:xfrm>
                <a:off x="2561824" y="1487502"/>
                <a:ext cx="611400" cy="141600"/>
              </a:xfrm>
              <a:prstGeom prst="rect">
                <a:avLst/>
              </a:prstGeom>
              <a:solidFill>
                <a:srgbClr val="B2B3B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grpSp>
      <p:sp>
        <p:nvSpPr>
          <p:cNvPr id="123" name="Google Shape;123;p42"/>
          <p:cNvSpPr>
            <a:spLocks noGrp="1"/>
          </p:cNvSpPr>
          <p:nvPr>
            <p:ph type="pic" idx="2"/>
          </p:nvPr>
        </p:nvSpPr>
        <p:spPr>
          <a:xfrm>
            <a:off x="734618" y="1173132"/>
            <a:ext cx="1545300" cy="18630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4" name="Google Shape;124;p42"/>
          <p:cNvSpPr>
            <a:spLocks noGrp="1"/>
          </p:cNvSpPr>
          <p:nvPr>
            <p:ph type="pic" idx="3"/>
          </p:nvPr>
        </p:nvSpPr>
        <p:spPr>
          <a:xfrm>
            <a:off x="2796565" y="1173132"/>
            <a:ext cx="1545300" cy="18630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5" name="Google Shape;125;p42"/>
          <p:cNvSpPr>
            <a:spLocks noGrp="1"/>
          </p:cNvSpPr>
          <p:nvPr>
            <p:ph type="pic" idx="4"/>
          </p:nvPr>
        </p:nvSpPr>
        <p:spPr>
          <a:xfrm>
            <a:off x="4868741" y="1165057"/>
            <a:ext cx="1545300" cy="18630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6" name="Google Shape;126;p42"/>
          <p:cNvSpPr>
            <a:spLocks noGrp="1"/>
          </p:cNvSpPr>
          <p:nvPr>
            <p:ph type="pic" idx="5"/>
          </p:nvPr>
        </p:nvSpPr>
        <p:spPr>
          <a:xfrm>
            <a:off x="6930688" y="1165057"/>
            <a:ext cx="1545300" cy="18630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7" name="Google Shape;127;p42"/>
          <p:cNvSpPr txBox="1">
            <a:spLocks noGrp="1"/>
          </p:cNvSpPr>
          <p:nvPr>
            <p:ph type="body" idx="1"/>
          </p:nvPr>
        </p:nvSpPr>
        <p:spPr>
          <a:xfrm>
            <a:off x="589439" y="3321844"/>
            <a:ext cx="1845600" cy="3714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1200"/>
              <a:buFont typeface="Noto Sans Symbols"/>
              <a:buNone/>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8" name="Google Shape;128;p42"/>
          <p:cNvSpPr txBox="1">
            <a:spLocks noGrp="1"/>
          </p:cNvSpPr>
          <p:nvPr>
            <p:ph type="body" idx="6"/>
          </p:nvPr>
        </p:nvSpPr>
        <p:spPr>
          <a:xfrm>
            <a:off x="2646545" y="3321844"/>
            <a:ext cx="1845600" cy="3714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1200"/>
              <a:buFont typeface="Noto Sans Symbols"/>
              <a:buNone/>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9" name="Google Shape;129;p42"/>
          <p:cNvSpPr txBox="1">
            <a:spLocks noGrp="1"/>
          </p:cNvSpPr>
          <p:nvPr>
            <p:ph type="body" idx="7"/>
          </p:nvPr>
        </p:nvSpPr>
        <p:spPr>
          <a:xfrm>
            <a:off x="4676421" y="3321844"/>
            <a:ext cx="1845600" cy="3714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1200"/>
              <a:buFont typeface="Noto Sans Symbols"/>
              <a:buNone/>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0" name="Google Shape;130;p42"/>
          <p:cNvSpPr txBox="1">
            <a:spLocks noGrp="1"/>
          </p:cNvSpPr>
          <p:nvPr>
            <p:ph type="body" idx="8"/>
          </p:nvPr>
        </p:nvSpPr>
        <p:spPr>
          <a:xfrm>
            <a:off x="6733528" y="3321844"/>
            <a:ext cx="1845600" cy="3714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1200"/>
              <a:buFont typeface="Noto Sans Symbols"/>
              <a:buNone/>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1000"/>
                                        <p:tgtEl>
                                          <p:spTgt spid="10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1000"/>
                                        <p:tgtEl>
                                          <p:spTgt spid="10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Team">
  <p:cSld name="The Team">
    <p:spTree>
      <p:nvGrpSpPr>
        <p:cNvPr id="1" name="Shape 131"/>
        <p:cNvGrpSpPr/>
        <p:nvPr/>
      </p:nvGrpSpPr>
      <p:grpSpPr>
        <a:xfrm>
          <a:off x="0" y="0"/>
          <a:ext cx="0" cy="0"/>
          <a:chOff x="0" y="0"/>
          <a:chExt cx="0" cy="0"/>
        </a:xfrm>
      </p:grpSpPr>
      <p:sp>
        <p:nvSpPr>
          <p:cNvPr id="132" name="Google Shape;132;p43"/>
          <p:cNvSpPr/>
          <p:nvPr/>
        </p:nvSpPr>
        <p:spPr>
          <a:xfrm>
            <a:off x="883152" y="1115479"/>
            <a:ext cx="1517700" cy="1670400"/>
          </a:xfrm>
          <a:prstGeom prst="ellipse">
            <a:avLst/>
          </a:prstGeom>
          <a:solidFill>
            <a:srgbClr val="D8D8D8"/>
          </a:solid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133" name="Google Shape;133;p43"/>
          <p:cNvSpPr/>
          <p:nvPr/>
        </p:nvSpPr>
        <p:spPr>
          <a:xfrm>
            <a:off x="2835394" y="1101684"/>
            <a:ext cx="1517700" cy="1670400"/>
          </a:xfrm>
          <a:prstGeom prst="ellipse">
            <a:avLst/>
          </a:prstGeom>
          <a:solidFill>
            <a:srgbClr val="D8D8D8"/>
          </a:solid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134" name="Google Shape;134;p43"/>
          <p:cNvSpPr/>
          <p:nvPr/>
        </p:nvSpPr>
        <p:spPr>
          <a:xfrm>
            <a:off x="6752309" y="1101684"/>
            <a:ext cx="1517700" cy="1670400"/>
          </a:xfrm>
          <a:prstGeom prst="ellipse">
            <a:avLst/>
          </a:prstGeom>
          <a:solidFill>
            <a:srgbClr val="D8D8D8"/>
          </a:solid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135" name="Google Shape;135;p43"/>
          <p:cNvSpPr/>
          <p:nvPr/>
        </p:nvSpPr>
        <p:spPr>
          <a:xfrm>
            <a:off x="4817043" y="1099713"/>
            <a:ext cx="1517700" cy="1670400"/>
          </a:xfrm>
          <a:prstGeom prst="ellipse">
            <a:avLst/>
          </a:prstGeom>
          <a:solidFill>
            <a:srgbClr val="D8D8D8"/>
          </a:solid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136" name="Google Shape;136;p43"/>
          <p:cNvSpPr>
            <a:spLocks noGrp="1"/>
          </p:cNvSpPr>
          <p:nvPr>
            <p:ph type="pic" idx="2"/>
          </p:nvPr>
        </p:nvSpPr>
        <p:spPr>
          <a:xfrm>
            <a:off x="989151" y="1171759"/>
            <a:ext cx="1313100" cy="1568700"/>
          </a:xfrm>
          <a:prstGeom prst="ellipse">
            <a:avLst/>
          </a:prstGeom>
          <a:solidFill>
            <a:schemeClr val="lt1"/>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chemeClr val="dk1"/>
              </a:buClr>
              <a:buSzPts val="900"/>
              <a:buFont typeface="Noto Sans Symbols"/>
              <a:buNone/>
              <a:defRPr sz="900" b="0" i="0" u="none" strike="noStrike" cap="none">
                <a:solidFill>
                  <a:schemeClr val="dk1"/>
                </a:solidFill>
                <a:latin typeface="Lato Light"/>
                <a:ea typeface="Lato Light"/>
                <a:cs typeface="Lato Light"/>
                <a:sym typeface="Lato Light"/>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7" name="Google Shape;137;p43"/>
          <p:cNvSpPr>
            <a:spLocks noGrp="1"/>
          </p:cNvSpPr>
          <p:nvPr>
            <p:ph type="pic" idx="3"/>
          </p:nvPr>
        </p:nvSpPr>
        <p:spPr>
          <a:xfrm>
            <a:off x="2943991" y="1171759"/>
            <a:ext cx="1313100" cy="1568700"/>
          </a:xfrm>
          <a:prstGeom prst="ellipse">
            <a:avLst/>
          </a:prstGeom>
          <a:solidFill>
            <a:schemeClr val="lt1"/>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chemeClr val="dk1"/>
              </a:buClr>
              <a:buSzPts val="900"/>
              <a:buFont typeface="Noto Sans Symbols"/>
              <a:buNone/>
              <a:defRPr sz="900" b="0" i="0" u="none" strike="noStrike" cap="none">
                <a:solidFill>
                  <a:schemeClr val="dk1"/>
                </a:solidFill>
                <a:latin typeface="Lato Light"/>
                <a:ea typeface="Lato Light"/>
                <a:cs typeface="Lato Light"/>
                <a:sym typeface="Lato Light"/>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8" name="Google Shape;138;p43"/>
          <p:cNvSpPr>
            <a:spLocks noGrp="1"/>
          </p:cNvSpPr>
          <p:nvPr>
            <p:ph type="pic" idx="4"/>
          </p:nvPr>
        </p:nvSpPr>
        <p:spPr>
          <a:xfrm>
            <a:off x="4933826" y="1171759"/>
            <a:ext cx="1313100" cy="1568700"/>
          </a:xfrm>
          <a:prstGeom prst="ellipse">
            <a:avLst/>
          </a:prstGeom>
          <a:solidFill>
            <a:schemeClr val="lt1"/>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chemeClr val="dk1"/>
              </a:buClr>
              <a:buSzPts val="900"/>
              <a:buFont typeface="Noto Sans Symbols"/>
              <a:buNone/>
              <a:defRPr sz="900" b="0" i="0" u="none" strike="noStrike" cap="none">
                <a:solidFill>
                  <a:schemeClr val="dk1"/>
                </a:solidFill>
                <a:latin typeface="Lato Light"/>
                <a:ea typeface="Lato Light"/>
                <a:cs typeface="Lato Light"/>
                <a:sym typeface="Lato Light"/>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9" name="Google Shape;139;p43"/>
          <p:cNvSpPr>
            <a:spLocks noGrp="1"/>
          </p:cNvSpPr>
          <p:nvPr>
            <p:ph type="pic" idx="5"/>
          </p:nvPr>
        </p:nvSpPr>
        <p:spPr>
          <a:xfrm>
            <a:off x="6872735" y="1171759"/>
            <a:ext cx="1313100" cy="1568700"/>
          </a:xfrm>
          <a:prstGeom prst="ellipse">
            <a:avLst/>
          </a:prstGeom>
          <a:solidFill>
            <a:schemeClr val="lt1"/>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chemeClr val="dk1"/>
              </a:buClr>
              <a:buSzPts val="900"/>
              <a:buFont typeface="Noto Sans Symbols"/>
              <a:buNone/>
              <a:defRPr sz="900" b="0" i="0" u="none" strike="noStrike" cap="none">
                <a:solidFill>
                  <a:schemeClr val="dk1"/>
                </a:solidFill>
                <a:latin typeface="Lato Light"/>
                <a:ea typeface="Lato Light"/>
                <a:cs typeface="Lato Light"/>
                <a:sym typeface="Lato Light"/>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0" name="Google Shape;140;p43"/>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41" name="Google Shape;141;p43"/>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42" name="Google Shape;142;p43"/>
          <p:cNvSpPr/>
          <p:nvPr/>
        </p:nvSpPr>
        <p:spPr>
          <a:xfrm>
            <a:off x="0" y="2984207"/>
            <a:ext cx="9144000" cy="709800"/>
          </a:xfrm>
          <a:prstGeom prst="rect">
            <a:avLst/>
          </a:prstGeom>
          <a:solidFill>
            <a:schemeClr val="accent1"/>
          </a:solidFill>
          <a:ln w="12700" cap="flat" cmpd="sng">
            <a:solidFill>
              <a:srgbClr val="12224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1000"/>
                                        <p:tgtEl>
                                          <p:spTgt spid="1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0"/>
                                        <p:tgtEl>
                                          <p:spTgt spid="13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43"/>
        <p:cNvGrpSpPr/>
        <p:nvPr/>
      </p:nvGrpSpPr>
      <p:grpSpPr>
        <a:xfrm>
          <a:off x="0" y="0"/>
          <a:ext cx="0" cy="0"/>
          <a:chOff x="0" y="0"/>
          <a:chExt cx="0" cy="0"/>
        </a:xfrm>
      </p:grpSpPr>
      <p:sp>
        <p:nvSpPr>
          <p:cNvPr id="144" name="Google Shape;144;p44"/>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45" name="Google Shape;145;p44"/>
          <p:cNvSpPr>
            <a:spLocks noGrp="1"/>
          </p:cNvSpPr>
          <p:nvPr>
            <p:ph type="pic" idx="2"/>
          </p:nvPr>
        </p:nvSpPr>
        <p:spPr>
          <a:xfrm>
            <a:off x="4691818" y="1169718"/>
            <a:ext cx="1204200" cy="12042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6" name="Google Shape;146;p44"/>
          <p:cNvSpPr>
            <a:spLocks noGrp="1"/>
          </p:cNvSpPr>
          <p:nvPr>
            <p:ph type="pic" idx="3"/>
          </p:nvPr>
        </p:nvSpPr>
        <p:spPr>
          <a:xfrm>
            <a:off x="4691818" y="2859908"/>
            <a:ext cx="1204200" cy="12042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7" name="Google Shape;147;p44"/>
          <p:cNvSpPr>
            <a:spLocks noGrp="1"/>
          </p:cNvSpPr>
          <p:nvPr>
            <p:ph type="pic" idx="4"/>
          </p:nvPr>
        </p:nvSpPr>
        <p:spPr>
          <a:xfrm>
            <a:off x="1053239" y="1169719"/>
            <a:ext cx="1204200" cy="12042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8" name="Google Shape;148;p44"/>
          <p:cNvSpPr>
            <a:spLocks noGrp="1"/>
          </p:cNvSpPr>
          <p:nvPr>
            <p:ph type="pic" idx="5"/>
          </p:nvPr>
        </p:nvSpPr>
        <p:spPr>
          <a:xfrm>
            <a:off x="1053239" y="2859908"/>
            <a:ext cx="1204200" cy="12042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9" name="Google Shape;149;p44"/>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udent Images 3">
  <p:cSld name="Student Images 3">
    <p:spTree>
      <p:nvGrpSpPr>
        <p:cNvPr id="1" name="Shape 150"/>
        <p:cNvGrpSpPr/>
        <p:nvPr/>
      </p:nvGrpSpPr>
      <p:grpSpPr>
        <a:xfrm>
          <a:off x="0" y="0"/>
          <a:ext cx="0" cy="0"/>
          <a:chOff x="0" y="0"/>
          <a:chExt cx="0" cy="0"/>
        </a:xfrm>
      </p:grpSpPr>
      <p:sp>
        <p:nvSpPr>
          <p:cNvPr id="151" name="Google Shape;151;p45"/>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152" name="Google Shape;152;p45"/>
          <p:cNvSpPr txBox="1">
            <a:spLocks noGrp="1"/>
          </p:cNvSpPr>
          <p:nvPr>
            <p:ph type="body" idx="1"/>
          </p:nvPr>
        </p:nvSpPr>
        <p:spPr>
          <a:xfrm>
            <a:off x="2790825" y="3221832"/>
            <a:ext cx="5391000" cy="1086000"/>
          </a:xfrm>
          <a:prstGeom prst="rect">
            <a:avLst/>
          </a:prstGeom>
          <a:noFill/>
          <a:ln>
            <a:noFill/>
          </a:ln>
        </p:spPr>
        <p:txBody>
          <a:bodyPr spcFirstLastPara="1" wrap="square" lIns="68575" tIns="68575" rIns="68575" bIns="68575" anchor="t" anchorCtr="0">
            <a:noAutofit/>
          </a:bodyPr>
          <a:lstStyle>
            <a:lvl1pPr marL="457200" marR="0" lvl="0" indent="-228600" algn="just">
              <a:lnSpc>
                <a:spcPct val="150000"/>
              </a:lnSpc>
              <a:spcBef>
                <a:spcPts val="800"/>
              </a:spcBef>
              <a:spcAft>
                <a:spcPts val="0"/>
              </a:spcAft>
              <a:buClr>
                <a:srgbClr val="000000"/>
              </a:buClr>
              <a:buSzPts val="1100"/>
              <a:buFont typeface="Noto Sans Symbols"/>
              <a:buNone/>
              <a:defRPr sz="11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3" name="Google Shape;153;p45"/>
          <p:cNvSpPr>
            <a:spLocks noGrp="1"/>
          </p:cNvSpPr>
          <p:nvPr>
            <p:ph type="pic" idx="2"/>
          </p:nvPr>
        </p:nvSpPr>
        <p:spPr>
          <a:xfrm>
            <a:off x="0" y="0"/>
            <a:ext cx="9144000" cy="30804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4" name="Google Shape;154;p45"/>
          <p:cNvSpPr txBox="1">
            <a:spLocks noGrp="1"/>
          </p:cNvSpPr>
          <p:nvPr>
            <p:ph type="title"/>
          </p:nvPr>
        </p:nvSpPr>
        <p:spPr>
          <a:xfrm>
            <a:off x="729012" y="2956279"/>
            <a:ext cx="1707000" cy="13515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2100"/>
              <a:buFont typeface="Century Gothic"/>
              <a:buNone/>
              <a:defRPr sz="21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bout School">
  <p:cSld name="About School">
    <p:spTree>
      <p:nvGrpSpPr>
        <p:cNvPr id="1" name="Shape 155"/>
        <p:cNvGrpSpPr/>
        <p:nvPr/>
      </p:nvGrpSpPr>
      <p:grpSpPr>
        <a:xfrm>
          <a:off x="0" y="0"/>
          <a:ext cx="0" cy="0"/>
          <a:chOff x="0" y="0"/>
          <a:chExt cx="0" cy="0"/>
        </a:xfrm>
      </p:grpSpPr>
      <p:sp>
        <p:nvSpPr>
          <p:cNvPr id="156" name="Google Shape;156;p46"/>
          <p:cNvSpPr>
            <a:spLocks noGrp="1"/>
          </p:cNvSpPr>
          <p:nvPr>
            <p:ph type="pic" idx="2"/>
          </p:nvPr>
        </p:nvSpPr>
        <p:spPr>
          <a:xfrm>
            <a:off x="3" y="959915"/>
            <a:ext cx="6123900" cy="26424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BFBFBF"/>
              </a:buClr>
              <a:buSzPts val="1500"/>
              <a:buFont typeface="Noto Sans Symbols"/>
              <a:buNone/>
              <a:defRPr sz="1500" b="0" i="0" u="none" strike="noStrike" cap="none">
                <a:solidFill>
                  <a:srgbClr val="BFBFBF"/>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7" name="Google Shape;157;p46"/>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1pPr>
            <a:lvl2pPr marL="0" marR="0" lvl="1"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2pPr>
            <a:lvl3pPr marL="0" marR="0" lvl="2"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3pPr>
            <a:lvl4pPr marL="0" marR="0" lvl="3"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4pPr>
            <a:lvl5pPr marL="0" marR="0" lvl="4"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5pPr>
            <a:lvl6pPr marL="0" marR="0" lvl="5"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6pPr>
            <a:lvl7pPr marL="0" marR="0" lvl="6"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7pPr>
            <a:lvl8pPr marL="0" marR="0" lvl="7"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8pPr>
            <a:lvl9pPr marL="0" marR="0" lvl="8" indent="0" algn="r">
              <a:lnSpc>
                <a:spcPct val="90000"/>
              </a:lnSpc>
              <a:spcBef>
                <a:spcPts val="0"/>
              </a:spcBef>
              <a:spcAft>
                <a:spcPts val="0"/>
              </a:spcAft>
              <a:buClr>
                <a:srgbClr val="000000"/>
              </a:buClr>
              <a:buSzPts val="900"/>
              <a:buFont typeface="Arial"/>
              <a:buNone/>
              <a:defRPr sz="900" b="1"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46"/>
          <p:cNvSpPr/>
          <p:nvPr/>
        </p:nvSpPr>
        <p:spPr>
          <a:xfrm>
            <a:off x="6124046" y="959915"/>
            <a:ext cx="3020100" cy="2642400"/>
          </a:xfrm>
          <a:prstGeom prst="rect">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59" name="Google Shape;159;p46"/>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bout ">
  <p:cSld name="About ">
    <p:spTree>
      <p:nvGrpSpPr>
        <p:cNvPr id="1" name="Shape 160"/>
        <p:cNvGrpSpPr/>
        <p:nvPr/>
      </p:nvGrpSpPr>
      <p:grpSpPr>
        <a:xfrm>
          <a:off x="0" y="0"/>
          <a:ext cx="0" cy="0"/>
          <a:chOff x="0" y="0"/>
          <a:chExt cx="0" cy="0"/>
        </a:xfrm>
      </p:grpSpPr>
      <p:cxnSp>
        <p:nvCxnSpPr>
          <p:cNvPr id="161" name="Google Shape;161;p47"/>
          <p:cNvCxnSpPr/>
          <p:nvPr/>
        </p:nvCxnSpPr>
        <p:spPr>
          <a:xfrm>
            <a:off x="4333419" y="1465729"/>
            <a:ext cx="0" cy="228390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7"/>
          <p:cNvSpPr/>
          <p:nvPr/>
        </p:nvSpPr>
        <p:spPr>
          <a:xfrm>
            <a:off x="4253837" y="2528141"/>
            <a:ext cx="159300" cy="159300"/>
          </a:xfrm>
          <a:prstGeom prst="ellipse">
            <a:avLst/>
          </a:prstGeom>
          <a:solidFill>
            <a:srgbClr val="A5A5A5"/>
          </a:solidFill>
          <a:ln w="57150" cap="flat" cmpd="sng">
            <a:solidFill>
              <a:srgbClr val="DBEBB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Palatino Linotype"/>
              <a:ea typeface="Palatino Linotype"/>
              <a:cs typeface="Palatino Linotype"/>
              <a:sym typeface="Palatino Linotype"/>
            </a:endParaRPr>
          </a:p>
        </p:txBody>
      </p:sp>
      <p:grpSp>
        <p:nvGrpSpPr>
          <p:cNvPr id="163" name="Google Shape;163;p47"/>
          <p:cNvGrpSpPr/>
          <p:nvPr/>
        </p:nvGrpSpPr>
        <p:grpSpPr>
          <a:xfrm>
            <a:off x="273554" y="1352934"/>
            <a:ext cx="3861236" cy="2473435"/>
            <a:chOff x="0" y="0"/>
            <a:chExt cx="2208" cy="1424"/>
          </a:xfrm>
        </p:grpSpPr>
        <p:pic>
          <p:nvPicPr>
            <p:cNvPr id="164" name="Google Shape;164;p47"/>
            <p:cNvPicPr preferRelativeResize="0"/>
            <p:nvPr/>
          </p:nvPicPr>
          <p:blipFill rotWithShape="1">
            <a:blip r:embed="rId2">
              <a:alphaModFix/>
            </a:blip>
            <a:srcRect/>
            <a:stretch/>
          </p:blipFill>
          <p:spPr>
            <a:xfrm>
              <a:off x="0" y="0"/>
              <a:ext cx="2208" cy="1424"/>
            </a:xfrm>
            <a:prstGeom prst="rect">
              <a:avLst/>
            </a:prstGeom>
            <a:noFill/>
            <a:ln>
              <a:noFill/>
            </a:ln>
          </p:spPr>
        </p:pic>
        <p:sp>
          <p:nvSpPr>
            <p:cNvPr id="165" name="Google Shape;165;p47"/>
            <p:cNvSpPr/>
            <p:nvPr/>
          </p:nvSpPr>
          <p:spPr>
            <a:xfrm>
              <a:off x="64" y="48"/>
              <a:ext cx="2100" cy="1200"/>
            </a:xfrm>
            <a:prstGeom prst="rect">
              <a:avLst/>
            </a:prstGeom>
            <a:solidFill>
              <a:srgbClr val="7C7C7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Open Sans"/>
                <a:ea typeface="Open Sans"/>
                <a:cs typeface="Open Sans"/>
                <a:sym typeface="Open Sans"/>
              </a:endParaRPr>
            </a:p>
          </p:txBody>
        </p:sp>
      </p:grpSp>
      <p:sp>
        <p:nvSpPr>
          <p:cNvPr id="166" name="Google Shape;166;p47"/>
          <p:cNvSpPr>
            <a:spLocks noGrp="1"/>
          </p:cNvSpPr>
          <p:nvPr>
            <p:ph type="pic" idx="2"/>
          </p:nvPr>
        </p:nvSpPr>
        <p:spPr>
          <a:xfrm>
            <a:off x="385473" y="1422331"/>
            <a:ext cx="3637500" cy="2219700"/>
          </a:xfrm>
          <a:prstGeom prst="rect">
            <a:avLst/>
          </a:prstGeom>
          <a:solidFill>
            <a:srgbClr val="939598"/>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dk1"/>
              </a:buClr>
              <a:buSzPts val="1000"/>
              <a:buFont typeface="Noto Sans Symbols"/>
              <a:buNone/>
              <a:defRPr sz="1000" b="0" i="0" u="none" strike="noStrike" cap="none">
                <a:solidFill>
                  <a:schemeClr val="dk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7" name="Google Shape;167;p47"/>
          <p:cNvSpPr txBox="1">
            <a:spLocks noGrp="1"/>
          </p:cNvSpPr>
          <p:nvPr>
            <p:ph type="body" idx="1"/>
          </p:nvPr>
        </p:nvSpPr>
        <p:spPr>
          <a:xfrm>
            <a:off x="4572000" y="1500623"/>
            <a:ext cx="4204800" cy="2152200"/>
          </a:xfrm>
          <a:prstGeom prst="rect">
            <a:avLst/>
          </a:prstGeom>
          <a:noFill/>
          <a:ln>
            <a:noFill/>
          </a:ln>
        </p:spPr>
        <p:txBody>
          <a:bodyPr spcFirstLastPara="1" wrap="square" lIns="68575" tIns="68575" rIns="68575" bIns="68575" anchor="t" anchorCtr="0">
            <a:noAutofit/>
          </a:bodyPr>
          <a:lstStyle>
            <a:lvl1pPr marL="457200" marR="0" lvl="0" indent="-285750" algn="just">
              <a:lnSpc>
                <a:spcPct val="150000"/>
              </a:lnSpc>
              <a:spcBef>
                <a:spcPts val="800"/>
              </a:spcBef>
              <a:spcAft>
                <a:spcPts val="0"/>
              </a:spcAft>
              <a:buClr>
                <a:srgbClr val="000000"/>
              </a:buClr>
              <a:buSzPts val="900"/>
              <a:buFont typeface="Noto Sans Symbols"/>
              <a:buChar char="▪"/>
              <a:defRPr sz="900" b="0" i="0" u="none" strike="noStrike" cap="none">
                <a:solidFill>
                  <a:srgbClr val="000000"/>
                </a:solidFill>
                <a:latin typeface="Century Gothic"/>
                <a:ea typeface="Century Gothic"/>
                <a:cs typeface="Century Gothic"/>
                <a:sym typeface="Century Gothic"/>
              </a:defRPr>
            </a:lvl1pPr>
            <a:lvl2pPr marL="914400" marR="0" lvl="1" indent="-279400" algn="just">
              <a:lnSpc>
                <a:spcPct val="150000"/>
              </a:lnSpc>
              <a:spcBef>
                <a:spcPts val="400"/>
              </a:spcBef>
              <a:spcAft>
                <a:spcPts val="0"/>
              </a:spcAft>
              <a:buClr>
                <a:srgbClr val="1F3A6F"/>
              </a:buClr>
              <a:buSzPts val="800"/>
              <a:buFont typeface="Noto Sans Symbols"/>
              <a:buChar char="▪"/>
              <a:defRPr sz="800" b="0" i="0" u="none" strike="noStrike" cap="none">
                <a:solidFill>
                  <a:srgbClr val="000000"/>
                </a:solidFill>
                <a:latin typeface="Century Gothic"/>
                <a:ea typeface="Century Gothic"/>
                <a:cs typeface="Century Gothic"/>
                <a:sym typeface="Century Gothic"/>
              </a:defRPr>
            </a:lvl2pPr>
            <a:lvl3pPr marL="1371600" marR="0" lvl="2" indent="-273050" algn="just">
              <a:lnSpc>
                <a:spcPct val="150000"/>
              </a:lnSpc>
              <a:spcBef>
                <a:spcPts val="400"/>
              </a:spcBef>
              <a:spcAft>
                <a:spcPts val="0"/>
              </a:spcAft>
              <a:buClr>
                <a:srgbClr val="000000"/>
              </a:buClr>
              <a:buSzPts val="700"/>
              <a:buFont typeface="Arial"/>
              <a:buChar char="•"/>
              <a:defRPr sz="700" b="0" i="0" u="none" strike="noStrike" cap="none">
                <a:solidFill>
                  <a:srgbClr val="000000"/>
                </a:solidFill>
                <a:latin typeface="Century Gothic"/>
                <a:ea typeface="Century Gothic"/>
                <a:cs typeface="Century Gothic"/>
                <a:sym typeface="Century Gothic"/>
              </a:defRPr>
            </a:lvl3pPr>
            <a:lvl4pPr marL="1828800" marR="0" lvl="3"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4pPr>
            <a:lvl5pPr marL="2286000" marR="0" lvl="4"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8" name="Google Shape;168;p47"/>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69" name="Google Shape;169;p47"/>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500"/>
                                        <p:tgtEl>
                                          <p:spTgt spid="1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picture slide">
  <p:cSld name="One picture slide">
    <p:spTree>
      <p:nvGrpSpPr>
        <p:cNvPr id="1" name="Shape 170"/>
        <p:cNvGrpSpPr/>
        <p:nvPr/>
      </p:nvGrpSpPr>
      <p:grpSpPr>
        <a:xfrm>
          <a:off x="0" y="0"/>
          <a:ext cx="0" cy="0"/>
          <a:chOff x="0" y="0"/>
          <a:chExt cx="0" cy="0"/>
        </a:xfrm>
      </p:grpSpPr>
      <p:grpSp>
        <p:nvGrpSpPr>
          <p:cNvPr id="171" name="Google Shape;171;p48"/>
          <p:cNvGrpSpPr/>
          <p:nvPr/>
        </p:nvGrpSpPr>
        <p:grpSpPr>
          <a:xfrm>
            <a:off x="969663" y="908772"/>
            <a:ext cx="7204676" cy="3131672"/>
            <a:chOff x="0" y="0"/>
            <a:chExt cx="2208" cy="1424"/>
          </a:xfrm>
        </p:grpSpPr>
        <p:pic>
          <p:nvPicPr>
            <p:cNvPr id="172" name="Google Shape;172;p48"/>
            <p:cNvPicPr preferRelativeResize="0"/>
            <p:nvPr/>
          </p:nvPicPr>
          <p:blipFill rotWithShape="1">
            <a:blip r:embed="rId2">
              <a:alphaModFix/>
            </a:blip>
            <a:srcRect/>
            <a:stretch/>
          </p:blipFill>
          <p:spPr>
            <a:xfrm>
              <a:off x="0" y="0"/>
              <a:ext cx="2208" cy="1424"/>
            </a:xfrm>
            <a:prstGeom prst="rect">
              <a:avLst/>
            </a:prstGeom>
            <a:noFill/>
            <a:ln>
              <a:noFill/>
            </a:ln>
          </p:spPr>
        </p:pic>
        <p:sp>
          <p:nvSpPr>
            <p:cNvPr id="173" name="Google Shape;173;p48"/>
            <p:cNvSpPr/>
            <p:nvPr/>
          </p:nvSpPr>
          <p:spPr>
            <a:xfrm>
              <a:off x="64" y="48"/>
              <a:ext cx="2100" cy="1200"/>
            </a:xfrm>
            <a:prstGeom prst="rect">
              <a:avLst/>
            </a:prstGeom>
            <a:solidFill>
              <a:srgbClr val="7C7C7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Open Sans"/>
                <a:ea typeface="Open Sans"/>
                <a:cs typeface="Open Sans"/>
                <a:sym typeface="Open Sans"/>
              </a:endParaRPr>
            </a:p>
          </p:txBody>
        </p:sp>
      </p:grpSp>
      <p:sp>
        <p:nvSpPr>
          <p:cNvPr id="174" name="Google Shape;174;p48"/>
          <p:cNvSpPr>
            <a:spLocks noGrp="1"/>
          </p:cNvSpPr>
          <p:nvPr>
            <p:ph type="pic" idx="2"/>
          </p:nvPr>
        </p:nvSpPr>
        <p:spPr>
          <a:xfrm>
            <a:off x="1110374" y="1014334"/>
            <a:ext cx="6923400" cy="2806500"/>
          </a:xfrm>
          <a:prstGeom prst="rect">
            <a:avLst/>
          </a:prstGeom>
          <a:solidFill>
            <a:srgbClr val="939598"/>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900"/>
              <a:buFont typeface="Noto Sans Symbols"/>
              <a:buChar char="▪"/>
              <a:defRPr sz="9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75" name="Google Shape;175;p48"/>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76" name="Google Shape;176;p48"/>
          <p:cNvSpPr txBox="1">
            <a:spLocks noGrp="1"/>
          </p:cNvSpPr>
          <p:nvPr>
            <p:ph type="body" idx="1"/>
          </p:nvPr>
        </p:nvSpPr>
        <p:spPr>
          <a:xfrm>
            <a:off x="3255604" y="4017381"/>
            <a:ext cx="2919600" cy="2886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900"/>
              <a:buFont typeface="Noto Sans Symbols"/>
              <a:buNone/>
              <a:defRPr sz="9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77" name="Google Shape;177;p48"/>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picture and texts">
  <p:cSld name="One picture and texts">
    <p:spTree>
      <p:nvGrpSpPr>
        <p:cNvPr id="1" name="Shape 178"/>
        <p:cNvGrpSpPr/>
        <p:nvPr/>
      </p:nvGrpSpPr>
      <p:grpSpPr>
        <a:xfrm>
          <a:off x="0" y="0"/>
          <a:ext cx="0" cy="0"/>
          <a:chOff x="0" y="0"/>
          <a:chExt cx="0" cy="0"/>
        </a:xfrm>
      </p:grpSpPr>
      <p:grpSp>
        <p:nvGrpSpPr>
          <p:cNvPr id="179" name="Google Shape;179;p49"/>
          <p:cNvGrpSpPr/>
          <p:nvPr/>
        </p:nvGrpSpPr>
        <p:grpSpPr>
          <a:xfrm>
            <a:off x="345372" y="1349174"/>
            <a:ext cx="3861236" cy="2698951"/>
            <a:chOff x="0" y="0"/>
            <a:chExt cx="2208" cy="1424"/>
          </a:xfrm>
        </p:grpSpPr>
        <p:pic>
          <p:nvPicPr>
            <p:cNvPr id="180" name="Google Shape;180;p49"/>
            <p:cNvPicPr preferRelativeResize="0"/>
            <p:nvPr/>
          </p:nvPicPr>
          <p:blipFill rotWithShape="1">
            <a:blip r:embed="rId2">
              <a:alphaModFix/>
            </a:blip>
            <a:srcRect/>
            <a:stretch/>
          </p:blipFill>
          <p:spPr>
            <a:xfrm>
              <a:off x="0" y="0"/>
              <a:ext cx="2208" cy="1424"/>
            </a:xfrm>
            <a:prstGeom prst="rect">
              <a:avLst/>
            </a:prstGeom>
            <a:noFill/>
            <a:ln>
              <a:noFill/>
            </a:ln>
          </p:spPr>
        </p:pic>
        <p:sp>
          <p:nvSpPr>
            <p:cNvPr id="181" name="Google Shape;181;p49"/>
            <p:cNvSpPr/>
            <p:nvPr/>
          </p:nvSpPr>
          <p:spPr>
            <a:xfrm>
              <a:off x="64" y="48"/>
              <a:ext cx="2100" cy="1200"/>
            </a:xfrm>
            <a:prstGeom prst="rect">
              <a:avLst/>
            </a:prstGeom>
            <a:solidFill>
              <a:srgbClr val="7C7C7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Open Sans"/>
                <a:ea typeface="Open Sans"/>
                <a:cs typeface="Open Sans"/>
                <a:sym typeface="Open Sans"/>
              </a:endParaRPr>
            </a:p>
          </p:txBody>
        </p:sp>
      </p:grpSp>
      <p:sp>
        <p:nvSpPr>
          <p:cNvPr id="182" name="Google Shape;182;p49"/>
          <p:cNvSpPr>
            <a:spLocks noGrp="1"/>
          </p:cNvSpPr>
          <p:nvPr>
            <p:ph type="pic" idx="2"/>
          </p:nvPr>
        </p:nvSpPr>
        <p:spPr>
          <a:xfrm>
            <a:off x="457292" y="1418572"/>
            <a:ext cx="3637500" cy="2422200"/>
          </a:xfrm>
          <a:prstGeom prst="rect">
            <a:avLst/>
          </a:prstGeom>
          <a:solidFill>
            <a:srgbClr val="939598"/>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83" name="Google Shape;183;p49"/>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4" name="Google Shape;184;p49"/>
          <p:cNvSpPr txBox="1">
            <a:spLocks noGrp="1"/>
          </p:cNvSpPr>
          <p:nvPr>
            <p:ph type="body" idx="1"/>
          </p:nvPr>
        </p:nvSpPr>
        <p:spPr>
          <a:xfrm>
            <a:off x="816256" y="3937421"/>
            <a:ext cx="2919600" cy="2886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1000"/>
              <a:buFont typeface="Noto Sans Symbols"/>
              <a:buNone/>
              <a:defRPr sz="10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85" name="Google Shape;185;p49"/>
          <p:cNvSpPr txBox="1">
            <a:spLocks noGrp="1"/>
          </p:cNvSpPr>
          <p:nvPr>
            <p:ph type="body" idx="3"/>
          </p:nvPr>
        </p:nvSpPr>
        <p:spPr>
          <a:xfrm>
            <a:off x="4318528" y="1418572"/>
            <a:ext cx="4452900" cy="2518800"/>
          </a:xfrm>
          <a:prstGeom prst="rect">
            <a:avLst/>
          </a:prstGeom>
          <a:noFill/>
          <a:ln>
            <a:noFill/>
          </a:ln>
        </p:spPr>
        <p:txBody>
          <a:bodyPr spcFirstLastPara="1" wrap="square" lIns="68575" tIns="68575" rIns="68575" bIns="68575" anchor="t" anchorCtr="0">
            <a:noAutofit/>
          </a:bodyPr>
          <a:lstStyle>
            <a:lvl1pPr marL="457200" marR="0" lvl="0" indent="-285750" algn="just">
              <a:lnSpc>
                <a:spcPct val="150000"/>
              </a:lnSpc>
              <a:spcBef>
                <a:spcPts val="800"/>
              </a:spcBef>
              <a:spcAft>
                <a:spcPts val="0"/>
              </a:spcAft>
              <a:buClr>
                <a:srgbClr val="000000"/>
              </a:buClr>
              <a:buSzPts val="900"/>
              <a:buFont typeface="Noto Sans Symbols"/>
              <a:buChar char="▪"/>
              <a:defRPr sz="900" b="0" i="0" u="none" strike="noStrike" cap="none">
                <a:solidFill>
                  <a:srgbClr val="000000"/>
                </a:solidFill>
                <a:latin typeface="Century Gothic"/>
                <a:ea typeface="Century Gothic"/>
                <a:cs typeface="Century Gothic"/>
                <a:sym typeface="Century Gothic"/>
              </a:defRPr>
            </a:lvl1pPr>
            <a:lvl2pPr marL="914400" marR="0" lvl="1" indent="-279400" algn="just">
              <a:lnSpc>
                <a:spcPct val="150000"/>
              </a:lnSpc>
              <a:spcBef>
                <a:spcPts val="400"/>
              </a:spcBef>
              <a:spcAft>
                <a:spcPts val="0"/>
              </a:spcAft>
              <a:buClr>
                <a:srgbClr val="1F3A6F"/>
              </a:buClr>
              <a:buSzPts val="800"/>
              <a:buFont typeface="Noto Sans Symbols"/>
              <a:buChar char="▪"/>
              <a:defRPr sz="800" b="0" i="0" u="none" strike="noStrike" cap="none">
                <a:solidFill>
                  <a:srgbClr val="000000"/>
                </a:solidFill>
                <a:latin typeface="Century Gothic"/>
                <a:ea typeface="Century Gothic"/>
                <a:cs typeface="Century Gothic"/>
                <a:sym typeface="Century Gothic"/>
              </a:defRPr>
            </a:lvl2pPr>
            <a:lvl3pPr marL="1371600" marR="0" lvl="2" indent="-273050" algn="just">
              <a:lnSpc>
                <a:spcPct val="150000"/>
              </a:lnSpc>
              <a:spcBef>
                <a:spcPts val="400"/>
              </a:spcBef>
              <a:spcAft>
                <a:spcPts val="0"/>
              </a:spcAft>
              <a:buClr>
                <a:srgbClr val="000000"/>
              </a:buClr>
              <a:buSzPts val="700"/>
              <a:buFont typeface="Arial"/>
              <a:buChar char="•"/>
              <a:defRPr sz="700" b="0" i="0" u="none" strike="noStrike" cap="none">
                <a:solidFill>
                  <a:srgbClr val="000000"/>
                </a:solidFill>
                <a:latin typeface="Century Gothic"/>
                <a:ea typeface="Century Gothic"/>
                <a:cs typeface="Century Gothic"/>
                <a:sym typeface="Century Gothic"/>
              </a:defRPr>
            </a:lvl3pPr>
            <a:lvl4pPr marL="1828800" marR="0" lvl="3"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4pPr>
            <a:lvl5pPr marL="2286000" marR="0" lvl="4"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86" name="Google Shape;186;p49"/>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262626"/>
              </a:buClr>
              <a:buSzPts val="1400"/>
              <a:buFont typeface="Calibri"/>
              <a:buNone/>
              <a:defRPr sz="4000" b="1" i="0" u="none" strike="noStrike" cap="none">
                <a:solidFill>
                  <a:srgbClr val="262626"/>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33"/>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pictures slide">
  <p:cSld name="Two pictures slide">
    <p:spTree>
      <p:nvGrpSpPr>
        <p:cNvPr id="1" name="Shape 187"/>
        <p:cNvGrpSpPr/>
        <p:nvPr/>
      </p:nvGrpSpPr>
      <p:grpSpPr>
        <a:xfrm>
          <a:off x="0" y="0"/>
          <a:ext cx="0" cy="0"/>
          <a:chOff x="0" y="0"/>
          <a:chExt cx="0" cy="0"/>
        </a:xfrm>
      </p:grpSpPr>
      <p:grpSp>
        <p:nvGrpSpPr>
          <p:cNvPr id="188" name="Google Shape;188;p50"/>
          <p:cNvGrpSpPr/>
          <p:nvPr/>
        </p:nvGrpSpPr>
        <p:grpSpPr>
          <a:xfrm>
            <a:off x="345371" y="941673"/>
            <a:ext cx="3861236" cy="3032729"/>
            <a:chOff x="0" y="0"/>
            <a:chExt cx="2208" cy="1424"/>
          </a:xfrm>
        </p:grpSpPr>
        <p:pic>
          <p:nvPicPr>
            <p:cNvPr id="189" name="Google Shape;189;p50"/>
            <p:cNvPicPr preferRelativeResize="0"/>
            <p:nvPr/>
          </p:nvPicPr>
          <p:blipFill rotWithShape="1">
            <a:blip r:embed="rId2">
              <a:alphaModFix/>
            </a:blip>
            <a:srcRect/>
            <a:stretch/>
          </p:blipFill>
          <p:spPr>
            <a:xfrm>
              <a:off x="0" y="0"/>
              <a:ext cx="2208" cy="1424"/>
            </a:xfrm>
            <a:prstGeom prst="rect">
              <a:avLst/>
            </a:prstGeom>
            <a:noFill/>
            <a:ln>
              <a:noFill/>
            </a:ln>
          </p:spPr>
        </p:pic>
        <p:sp>
          <p:nvSpPr>
            <p:cNvPr id="190" name="Google Shape;190;p50"/>
            <p:cNvSpPr/>
            <p:nvPr/>
          </p:nvSpPr>
          <p:spPr>
            <a:xfrm>
              <a:off x="64" y="48"/>
              <a:ext cx="2100" cy="1200"/>
            </a:xfrm>
            <a:prstGeom prst="rect">
              <a:avLst/>
            </a:prstGeom>
            <a:solidFill>
              <a:srgbClr val="7C7C7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Open Sans"/>
                <a:ea typeface="Open Sans"/>
                <a:cs typeface="Open Sans"/>
                <a:sym typeface="Open Sans"/>
              </a:endParaRPr>
            </a:p>
          </p:txBody>
        </p:sp>
      </p:grpSp>
      <p:sp>
        <p:nvSpPr>
          <p:cNvPr id="191" name="Google Shape;191;p50"/>
          <p:cNvSpPr>
            <a:spLocks noGrp="1"/>
          </p:cNvSpPr>
          <p:nvPr>
            <p:ph type="pic" idx="2"/>
          </p:nvPr>
        </p:nvSpPr>
        <p:spPr>
          <a:xfrm>
            <a:off x="457291" y="1011071"/>
            <a:ext cx="3637500" cy="2721900"/>
          </a:xfrm>
          <a:prstGeom prst="rect">
            <a:avLst/>
          </a:prstGeom>
          <a:solidFill>
            <a:srgbClr val="939598"/>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92" name="Google Shape;192;p50"/>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grpSp>
        <p:nvGrpSpPr>
          <p:cNvPr id="193" name="Google Shape;193;p50"/>
          <p:cNvGrpSpPr/>
          <p:nvPr/>
        </p:nvGrpSpPr>
        <p:grpSpPr>
          <a:xfrm>
            <a:off x="5019466" y="941673"/>
            <a:ext cx="3861236" cy="3032729"/>
            <a:chOff x="0" y="0"/>
            <a:chExt cx="2208" cy="1424"/>
          </a:xfrm>
        </p:grpSpPr>
        <p:pic>
          <p:nvPicPr>
            <p:cNvPr id="194" name="Google Shape;194;p50"/>
            <p:cNvPicPr preferRelativeResize="0"/>
            <p:nvPr/>
          </p:nvPicPr>
          <p:blipFill rotWithShape="1">
            <a:blip r:embed="rId2">
              <a:alphaModFix/>
            </a:blip>
            <a:srcRect/>
            <a:stretch/>
          </p:blipFill>
          <p:spPr>
            <a:xfrm>
              <a:off x="0" y="0"/>
              <a:ext cx="2208" cy="1424"/>
            </a:xfrm>
            <a:prstGeom prst="rect">
              <a:avLst/>
            </a:prstGeom>
            <a:noFill/>
            <a:ln>
              <a:noFill/>
            </a:ln>
          </p:spPr>
        </p:pic>
        <p:sp>
          <p:nvSpPr>
            <p:cNvPr id="195" name="Google Shape;195;p50"/>
            <p:cNvSpPr/>
            <p:nvPr/>
          </p:nvSpPr>
          <p:spPr>
            <a:xfrm>
              <a:off x="64" y="48"/>
              <a:ext cx="2100" cy="1200"/>
            </a:xfrm>
            <a:prstGeom prst="rect">
              <a:avLst/>
            </a:prstGeom>
            <a:solidFill>
              <a:srgbClr val="7C7C7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Open Sans"/>
                <a:ea typeface="Open Sans"/>
                <a:cs typeface="Open Sans"/>
                <a:sym typeface="Open Sans"/>
              </a:endParaRPr>
            </a:p>
          </p:txBody>
        </p:sp>
      </p:grpSp>
      <p:sp>
        <p:nvSpPr>
          <p:cNvPr id="196" name="Google Shape;196;p50"/>
          <p:cNvSpPr>
            <a:spLocks noGrp="1"/>
          </p:cNvSpPr>
          <p:nvPr>
            <p:ph type="pic" idx="3"/>
          </p:nvPr>
        </p:nvSpPr>
        <p:spPr>
          <a:xfrm>
            <a:off x="5131386" y="1011071"/>
            <a:ext cx="3637500" cy="2721900"/>
          </a:xfrm>
          <a:prstGeom prst="rect">
            <a:avLst/>
          </a:prstGeom>
          <a:solidFill>
            <a:srgbClr val="939598"/>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800"/>
              <a:buFont typeface="Noto Sans Symbols"/>
              <a:buNone/>
              <a:defRPr sz="8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97" name="Google Shape;197;p50"/>
          <p:cNvSpPr txBox="1">
            <a:spLocks noGrp="1"/>
          </p:cNvSpPr>
          <p:nvPr>
            <p:ph type="body" idx="1"/>
          </p:nvPr>
        </p:nvSpPr>
        <p:spPr>
          <a:xfrm>
            <a:off x="816256" y="3899447"/>
            <a:ext cx="2919600" cy="2886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900"/>
              <a:buFont typeface="Noto Sans Symbols"/>
              <a:buNone/>
              <a:defRPr sz="9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98" name="Google Shape;198;p50"/>
          <p:cNvSpPr txBox="1">
            <a:spLocks noGrp="1"/>
          </p:cNvSpPr>
          <p:nvPr>
            <p:ph type="body" idx="4"/>
          </p:nvPr>
        </p:nvSpPr>
        <p:spPr>
          <a:xfrm>
            <a:off x="5571896" y="3899447"/>
            <a:ext cx="2919600" cy="288600"/>
          </a:xfrm>
          <a:prstGeom prst="rect">
            <a:avLst/>
          </a:prstGeom>
          <a:no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900"/>
              <a:buFont typeface="Noto Sans Symbols"/>
              <a:buNone/>
              <a:defRPr sz="9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99" name="Google Shape;199;p50"/>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udent Images">
  <p:cSld name="Student Images">
    <p:spTree>
      <p:nvGrpSpPr>
        <p:cNvPr id="1" name="Shape 200"/>
        <p:cNvGrpSpPr/>
        <p:nvPr/>
      </p:nvGrpSpPr>
      <p:grpSpPr>
        <a:xfrm>
          <a:off x="0" y="0"/>
          <a:ext cx="0" cy="0"/>
          <a:chOff x="0" y="0"/>
          <a:chExt cx="0" cy="0"/>
        </a:xfrm>
      </p:grpSpPr>
      <p:sp>
        <p:nvSpPr>
          <p:cNvPr id="201" name="Google Shape;201;p51"/>
          <p:cNvSpPr>
            <a:spLocks noGrp="1"/>
          </p:cNvSpPr>
          <p:nvPr>
            <p:ph type="pic" idx="2"/>
          </p:nvPr>
        </p:nvSpPr>
        <p:spPr>
          <a:xfrm>
            <a:off x="332" y="1073026"/>
            <a:ext cx="5120100" cy="2327400"/>
          </a:xfrm>
          <a:prstGeom prst="rect">
            <a:avLst/>
          </a:prstGeom>
          <a:solidFill>
            <a:srgbClr val="939598"/>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BFBFBF"/>
              </a:buClr>
              <a:buSzPts val="1500"/>
              <a:buFont typeface="Noto Sans Symbols"/>
              <a:buNone/>
              <a:defRPr sz="1500" b="0" i="0" u="none" strike="noStrike" cap="none">
                <a:solidFill>
                  <a:srgbClr val="BFBFBF"/>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02" name="Google Shape;202;p51"/>
          <p:cNvSpPr>
            <a:spLocks noGrp="1"/>
          </p:cNvSpPr>
          <p:nvPr>
            <p:ph type="pic" idx="3"/>
          </p:nvPr>
        </p:nvSpPr>
        <p:spPr>
          <a:xfrm>
            <a:off x="5211921" y="1813194"/>
            <a:ext cx="3932100" cy="2306700"/>
          </a:xfrm>
          <a:prstGeom prst="rect">
            <a:avLst/>
          </a:prstGeom>
          <a:solidFill>
            <a:srgbClr val="939598"/>
          </a:solid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BFBFBF"/>
              </a:buClr>
              <a:buSzPts val="1500"/>
              <a:buFont typeface="Noto Sans Symbols"/>
              <a:buNone/>
              <a:defRPr sz="1500" b="0" i="0" u="none" strike="noStrike" cap="none">
                <a:solidFill>
                  <a:srgbClr val="BFBFBF"/>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03" name="Google Shape;203;p51"/>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04" name="Google Shape;204;p51"/>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ith text">
  <p:cSld name="Blank with text">
    <p:spTree>
      <p:nvGrpSpPr>
        <p:cNvPr id="1" name="Shape 205"/>
        <p:cNvGrpSpPr/>
        <p:nvPr/>
      </p:nvGrpSpPr>
      <p:grpSpPr>
        <a:xfrm>
          <a:off x="0" y="0"/>
          <a:ext cx="0" cy="0"/>
          <a:chOff x="0" y="0"/>
          <a:chExt cx="0" cy="0"/>
        </a:xfrm>
      </p:grpSpPr>
      <p:sp>
        <p:nvSpPr>
          <p:cNvPr id="206" name="Google Shape;206;p52"/>
          <p:cNvSpPr/>
          <p:nvPr/>
        </p:nvSpPr>
        <p:spPr>
          <a:xfrm>
            <a:off x="304800" y="790575"/>
            <a:ext cx="85533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07" name="Google Shape;207;p52"/>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08" name="Google Shape;208;p52"/>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09" name="Google Shape;209;p52"/>
          <p:cNvSpPr txBox="1">
            <a:spLocks noGrp="1"/>
          </p:cNvSpPr>
          <p:nvPr>
            <p:ph type="body" idx="1"/>
          </p:nvPr>
        </p:nvSpPr>
        <p:spPr>
          <a:xfrm>
            <a:off x="504825" y="1428750"/>
            <a:ext cx="3810000" cy="23907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Title">
  <p:cSld name="Blank + Title">
    <p:spTree>
      <p:nvGrpSpPr>
        <p:cNvPr id="1" name="Shape 210"/>
        <p:cNvGrpSpPr/>
        <p:nvPr/>
      </p:nvGrpSpPr>
      <p:grpSpPr>
        <a:xfrm>
          <a:off x="0" y="0"/>
          <a:ext cx="0" cy="0"/>
          <a:chOff x="0" y="0"/>
          <a:chExt cx="0" cy="0"/>
        </a:xfrm>
      </p:grpSpPr>
      <p:sp>
        <p:nvSpPr>
          <p:cNvPr id="211" name="Google Shape;211;p53"/>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12" name="Google Shape;212;p53"/>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ew Charts">
  <p:cSld name="New Charts">
    <p:spTree>
      <p:nvGrpSpPr>
        <p:cNvPr id="1" name="Shape 213"/>
        <p:cNvGrpSpPr/>
        <p:nvPr/>
      </p:nvGrpSpPr>
      <p:grpSpPr>
        <a:xfrm>
          <a:off x="0" y="0"/>
          <a:ext cx="0" cy="0"/>
          <a:chOff x="0" y="0"/>
          <a:chExt cx="0" cy="0"/>
        </a:xfrm>
      </p:grpSpPr>
      <p:sp>
        <p:nvSpPr>
          <p:cNvPr id="214" name="Google Shape;214;p54"/>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15" name="Google Shape;215;p54"/>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16" name="Google Shape;216;p54"/>
          <p:cNvSpPr txBox="1">
            <a:spLocks noGrp="1"/>
          </p:cNvSpPr>
          <p:nvPr>
            <p:ph type="body" idx="1"/>
          </p:nvPr>
        </p:nvSpPr>
        <p:spPr>
          <a:xfrm>
            <a:off x="414338" y="1676401"/>
            <a:ext cx="3649800" cy="2197200"/>
          </a:xfrm>
          <a:prstGeom prst="rect">
            <a:avLst/>
          </a:prstGeom>
          <a:noFill/>
          <a:ln>
            <a:noFill/>
          </a:ln>
        </p:spPr>
        <p:txBody>
          <a:bodyPr spcFirstLastPara="1" wrap="square" lIns="68575" tIns="68575" rIns="68575" bIns="68575" anchor="t" anchorCtr="0">
            <a:noAutofit/>
          </a:bodyPr>
          <a:lstStyle>
            <a:lvl1pPr marL="457200" marR="0" lvl="0" indent="-285750" algn="just">
              <a:lnSpc>
                <a:spcPct val="150000"/>
              </a:lnSpc>
              <a:spcBef>
                <a:spcPts val="800"/>
              </a:spcBef>
              <a:spcAft>
                <a:spcPts val="0"/>
              </a:spcAft>
              <a:buClr>
                <a:srgbClr val="000000"/>
              </a:buClr>
              <a:buSzPts val="900"/>
              <a:buFont typeface="Noto Sans Symbols"/>
              <a:buChar char="▪"/>
              <a:defRPr sz="900" b="0" i="0" u="none" strike="noStrike" cap="none">
                <a:solidFill>
                  <a:srgbClr val="000000"/>
                </a:solidFill>
                <a:latin typeface="Century Gothic"/>
                <a:ea typeface="Century Gothic"/>
                <a:cs typeface="Century Gothic"/>
                <a:sym typeface="Century Gothic"/>
              </a:defRPr>
            </a:lvl1pPr>
            <a:lvl2pPr marL="914400" marR="0" lvl="1" indent="-279400" algn="just">
              <a:lnSpc>
                <a:spcPct val="150000"/>
              </a:lnSpc>
              <a:spcBef>
                <a:spcPts val="400"/>
              </a:spcBef>
              <a:spcAft>
                <a:spcPts val="0"/>
              </a:spcAft>
              <a:buClr>
                <a:srgbClr val="1F3A6F"/>
              </a:buClr>
              <a:buSzPts val="800"/>
              <a:buFont typeface="Noto Sans Symbols"/>
              <a:buChar char="▪"/>
              <a:defRPr sz="800" b="0" i="0" u="none" strike="noStrike" cap="none">
                <a:solidFill>
                  <a:srgbClr val="000000"/>
                </a:solidFill>
                <a:latin typeface="Century Gothic"/>
                <a:ea typeface="Century Gothic"/>
                <a:cs typeface="Century Gothic"/>
                <a:sym typeface="Century Gothic"/>
              </a:defRPr>
            </a:lvl2pPr>
            <a:lvl3pPr marL="1371600" marR="0" lvl="2"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3pPr>
            <a:lvl4pPr marL="1828800" marR="0" lvl="3"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4pPr>
            <a:lvl5pPr marL="2286000" marR="0" lvl="4"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17" name="Google Shape;217;p54"/>
          <p:cNvSpPr txBox="1">
            <a:spLocks noGrp="1"/>
          </p:cNvSpPr>
          <p:nvPr>
            <p:ph type="body" idx="2"/>
          </p:nvPr>
        </p:nvSpPr>
        <p:spPr>
          <a:xfrm>
            <a:off x="4064000" y="1168004"/>
            <a:ext cx="4740300" cy="27504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8"/>
        <p:cNvGrpSpPr/>
        <p:nvPr/>
      </p:nvGrpSpPr>
      <p:grpSpPr>
        <a:xfrm>
          <a:off x="0" y="0"/>
          <a:ext cx="0" cy="0"/>
          <a:chOff x="0" y="0"/>
          <a:chExt cx="0" cy="0"/>
        </a:xfrm>
      </p:grpSpPr>
      <p:sp>
        <p:nvSpPr>
          <p:cNvPr id="219" name="Google Shape;219;p55"/>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grpSp>
        <p:nvGrpSpPr>
          <p:cNvPr id="220" name="Google Shape;220;p55"/>
          <p:cNvGrpSpPr/>
          <p:nvPr/>
        </p:nvGrpSpPr>
        <p:grpSpPr>
          <a:xfrm>
            <a:off x="-9328" y="1275048"/>
            <a:ext cx="3088297" cy="1188675"/>
            <a:chOff x="-12437" y="1700064"/>
            <a:chExt cx="4117730" cy="1584900"/>
          </a:xfrm>
        </p:grpSpPr>
        <p:sp>
          <p:nvSpPr>
            <p:cNvPr id="221" name="Google Shape;221;p55"/>
            <p:cNvSpPr/>
            <p:nvPr/>
          </p:nvSpPr>
          <p:spPr>
            <a:xfrm>
              <a:off x="2513493" y="1700064"/>
              <a:ext cx="1591800" cy="1584300"/>
            </a:xfrm>
            <a:prstGeom prst="flowChartDelay">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22" name="Google Shape;222;p55"/>
            <p:cNvSpPr/>
            <p:nvPr/>
          </p:nvSpPr>
          <p:spPr>
            <a:xfrm>
              <a:off x="-12437" y="1700064"/>
              <a:ext cx="2680800" cy="1584900"/>
            </a:xfrm>
            <a:prstGeom prst="rect">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sp>
        <p:nvSpPr>
          <p:cNvPr id="223" name="Google Shape;223;p55"/>
          <p:cNvSpPr/>
          <p:nvPr/>
        </p:nvSpPr>
        <p:spPr>
          <a:xfrm flipH="1">
            <a:off x="2717181" y="1275606"/>
            <a:ext cx="3378819" cy="1188132"/>
          </a:xfrm>
          <a:prstGeom prst="flowChartOnlineStorage">
            <a:avLst/>
          </a:prstGeom>
          <a:solidFill>
            <a:srgbClr val="7F7F7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224" name="Google Shape;224;p55"/>
          <p:cNvGrpSpPr/>
          <p:nvPr/>
        </p:nvGrpSpPr>
        <p:grpSpPr>
          <a:xfrm>
            <a:off x="5815916" y="1275048"/>
            <a:ext cx="3328168" cy="1188690"/>
            <a:chOff x="7754554" y="1700064"/>
            <a:chExt cx="4437557" cy="1584920"/>
          </a:xfrm>
        </p:grpSpPr>
        <p:sp>
          <p:nvSpPr>
            <p:cNvPr id="225" name="Google Shape;225;p55"/>
            <p:cNvSpPr/>
            <p:nvPr/>
          </p:nvSpPr>
          <p:spPr>
            <a:xfrm>
              <a:off x="10047112" y="1700064"/>
              <a:ext cx="2145000" cy="15837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26" name="Google Shape;226;p55"/>
            <p:cNvSpPr/>
            <p:nvPr/>
          </p:nvSpPr>
          <p:spPr>
            <a:xfrm flipH="1">
              <a:off x="7754554" y="1700064"/>
              <a:ext cx="3342424" cy="1584920"/>
            </a:xfrm>
            <a:prstGeom prst="flowChartOnlineStorage">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grpSp>
      <p:sp>
        <p:nvSpPr>
          <p:cNvPr id="227" name="Google Shape;227;p55"/>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24"/>
                                        </p:tgtEl>
                                        <p:attrNameLst>
                                          <p:attrName>style.visibility</p:attrName>
                                        </p:attrNameLst>
                                      </p:cBhvr>
                                      <p:to>
                                        <p:strVal val="visible"/>
                                      </p:to>
                                    </p:set>
                                    <p:animEffect transition="in" filter="fade">
                                      <p:cBhvr>
                                        <p:cTn id="11"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story">
  <p:cSld name="History">
    <p:spTree>
      <p:nvGrpSpPr>
        <p:cNvPr id="1" name="Shape 228"/>
        <p:cNvGrpSpPr/>
        <p:nvPr/>
      </p:nvGrpSpPr>
      <p:grpSpPr>
        <a:xfrm>
          <a:off x="0" y="0"/>
          <a:ext cx="0" cy="0"/>
          <a:chOff x="0" y="0"/>
          <a:chExt cx="0" cy="0"/>
        </a:xfrm>
      </p:grpSpPr>
      <p:sp>
        <p:nvSpPr>
          <p:cNvPr id="229" name="Google Shape;229;p56"/>
          <p:cNvSpPr/>
          <p:nvPr/>
        </p:nvSpPr>
        <p:spPr>
          <a:xfrm>
            <a:off x="304800" y="790575"/>
            <a:ext cx="8553300" cy="34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30" name="Google Shape;230;p56"/>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31" name="Google Shape;231;p56"/>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cxnSp>
        <p:nvCxnSpPr>
          <p:cNvPr id="232" name="Google Shape;232;p56"/>
          <p:cNvCxnSpPr/>
          <p:nvPr/>
        </p:nvCxnSpPr>
        <p:spPr>
          <a:xfrm>
            <a:off x="695263" y="2629322"/>
            <a:ext cx="7789500" cy="0"/>
          </a:xfrm>
          <a:prstGeom prst="straightConnector1">
            <a:avLst/>
          </a:prstGeom>
          <a:noFill/>
          <a:ln w="38100" cap="flat" cmpd="sng">
            <a:solidFill>
              <a:srgbClr val="D8D8D8"/>
            </a:solidFill>
            <a:prstDash val="solid"/>
            <a:miter lim="800000"/>
            <a:headEnd type="none" w="sm" len="sm"/>
            <a:tailEnd type="none" w="sm" len="sm"/>
          </a:ln>
        </p:spPr>
      </p:cxnSp>
      <p:sp>
        <p:nvSpPr>
          <p:cNvPr id="233" name="Google Shape;233;p56"/>
          <p:cNvSpPr/>
          <p:nvPr/>
        </p:nvSpPr>
        <p:spPr>
          <a:xfrm>
            <a:off x="1769678" y="2585035"/>
            <a:ext cx="78600" cy="78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34" name="Google Shape;234;p56"/>
          <p:cNvSpPr/>
          <p:nvPr/>
        </p:nvSpPr>
        <p:spPr>
          <a:xfrm>
            <a:off x="3130136" y="2589995"/>
            <a:ext cx="78600" cy="786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35" name="Google Shape;235;p56"/>
          <p:cNvSpPr/>
          <p:nvPr/>
        </p:nvSpPr>
        <p:spPr>
          <a:xfrm>
            <a:off x="4500532" y="2578796"/>
            <a:ext cx="78600" cy="78600"/>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36" name="Google Shape;236;p56"/>
          <p:cNvSpPr/>
          <p:nvPr/>
        </p:nvSpPr>
        <p:spPr>
          <a:xfrm>
            <a:off x="5841111" y="2583756"/>
            <a:ext cx="78600" cy="786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37" name="Google Shape;237;p56"/>
          <p:cNvSpPr/>
          <p:nvPr/>
        </p:nvSpPr>
        <p:spPr>
          <a:xfrm>
            <a:off x="7206139" y="2588515"/>
            <a:ext cx="78600" cy="786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e List strategy">
  <p:cSld name="The List strategy">
    <p:spTree>
      <p:nvGrpSpPr>
        <p:cNvPr id="1" name="Shape 238"/>
        <p:cNvGrpSpPr/>
        <p:nvPr/>
      </p:nvGrpSpPr>
      <p:grpSpPr>
        <a:xfrm>
          <a:off x="0" y="0"/>
          <a:ext cx="0" cy="0"/>
          <a:chOff x="0" y="0"/>
          <a:chExt cx="0" cy="0"/>
        </a:xfrm>
      </p:grpSpPr>
      <p:sp>
        <p:nvSpPr>
          <p:cNvPr id="239" name="Google Shape;239;p57"/>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40" name="Google Shape;240;p57"/>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cxnSp>
        <p:nvCxnSpPr>
          <p:cNvPr id="241" name="Google Shape;241;p57"/>
          <p:cNvCxnSpPr/>
          <p:nvPr/>
        </p:nvCxnSpPr>
        <p:spPr>
          <a:xfrm>
            <a:off x="6931152" y="3211966"/>
            <a:ext cx="2212800" cy="0"/>
          </a:xfrm>
          <a:prstGeom prst="straightConnector1">
            <a:avLst/>
          </a:prstGeom>
          <a:noFill/>
          <a:ln w="38100" cap="flat" cmpd="sng">
            <a:solidFill>
              <a:srgbClr val="7F7F7F"/>
            </a:solidFill>
            <a:prstDash val="solid"/>
            <a:miter lim="800000"/>
            <a:headEnd type="none" w="sm" len="sm"/>
            <a:tailEnd type="none" w="sm" len="sm"/>
          </a:ln>
        </p:spPr>
      </p:cxnSp>
      <p:cxnSp>
        <p:nvCxnSpPr>
          <p:cNvPr id="242" name="Google Shape;242;p57"/>
          <p:cNvCxnSpPr/>
          <p:nvPr/>
        </p:nvCxnSpPr>
        <p:spPr>
          <a:xfrm>
            <a:off x="0" y="2453680"/>
            <a:ext cx="2212800" cy="0"/>
          </a:xfrm>
          <a:prstGeom prst="straightConnector1">
            <a:avLst/>
          </a:prstGeom>
          <a:noFill/>
          <a:ln w="38100" cap="flat" cmpd="sng">
            <a:solidFill>
              <a:srgbClr val="7F7F7F"/>
            </a:solidFill>
            <a:prstDash val="solid"/>
            <a:miter lim="800000"/>
            <a:headEnd type="none" w="sm" len="sm"/>
            <a:tailEnd type="none" w="sm" len="sm"/>
          </a:ln>
        </p:spPr>
      </p:cxnSp>
      <p:sp>
        <p:nvSpPr>
          <p:cNvPr id="243" name="Google Shape;243;p57"/>
          <p:cNvSpPr/>
          <p:nvPr/>
        </p:nvSpPr>
        <p:spPr>
          <a:xfrm>
            <a:off x="3430533" y="2457185"/>
            <a:ext cx="1731000" cy="1492200"/>
          </a:xfrm>
          <a:prstGeom prst="hexagon">
            <a:avLst>
              <a:gd name="adj" fmla="val 25000"/>
              <a:gd name="vf" fmla="val 11547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a:ea typeface="Open Sans"/>
              <a:cs typeface="Open Sans"/>
              <a:sym typeface="Open Sans"/>
            </a:endParaRPr>
          </a:p>
        </p:txBody>
      </p:sp>
      <p:sp>
        <p:nvSpPr>
          <p:cNvPr id="244" name="Google Shape;244;p57"/>
          <p:cNvSpPr/>
          <p:nvPr/>
        </p:nvSpPr>
        <p:spPr>
          <a:xfrm>
            <a:off x="2086315" y="1717665"/>
            <a:ext cx="1731000" cy="1492200"/>
          </a:xfrm>
          <a:prstGeom prst="hexagon">
            <a:avLst>
              <a:gd name="adj" fmla="val 25000"/>
              <a:gd name="vf" fmla="val 115470"/>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a:ea typeface="Open Sans"/>
              <a:cs typeface="Open Sans"/>
              <a:sym typeface="Open Sans"/>
            </a:endParaRPr>
          </a:p>
        </p:txBody>
      </p:sp>
      <p:sp>
        <p:nvSpPr>
          <p:cNvPr id="245" name="Google Shape;245;p57"/>
          <p:cNvSpPr/>
          <p:nvPr/>
        </p:nvSpPr>
        <p:spPr>
          <a:xfrm>
            <a:off x="6138303" y="2468139"/>
            <a:ext cx="1731000" cy="1492200"/>
          </a:xfrm>
          <a:prstGeom prst="hexagon">
            <a:avLst>
              <a:gd name="adj" fmla="val 25000"/>
              <a:gd name="vf" fmla="val 115470"/>
            </a:avLst>
          </a:prstGeom>
          <a:solidFill>
            <a:srgbClr val="93959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a:ea typeface="Open Sans"/>
              <a:cs typeface="Open Sans"/>
              <a:sym typeface="Open Sans"/>
            </a:endParaRPr>
          </a:p>
        </p:txBody>
      </p:sp>
      <p:sp>
        <p:nvSpPr>
          <p:cNvPr id="246" name="Google Shape;246;p57"/>
          <p:cNvSpPr/>
          <p:nvPr/>
        </p:nvSpPr>
        <p:spPr>
          <a:xfrm rot="-8895115">
            <a:off x="3385819" y="2649803"/>
            <a:ext cx="488611" cy="363318"/>
          </a:xfrm>
          <a:prstGeom prst="leftArrow">
            <a:avLst>
              <a:gd name="adj1" fmla="val 60000"/>
              <a:gd name="adj2" fmla="val 50000"/>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7" name="Google Shape;247;p57"/>
          <p:cNvSpPr/>
          <p:nvPr/>
        </p:nvSpPr>
        <p:spPr>
          <a:xfrm>
            <a:off x="4794084" y="1725540"/>
            <a:ext cx="1731000" cy="1492200"/>
          </a:xfrm>
          <a:prstGeom prst="hexagon">
            <a:avLst>
              <a:gd name="adj" fmla="val 25000"/>
              <a:gd name="vf" fmla="val 115470"/>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Open Sans"/>
              <a:ea typeface="Open Sans"/>
              <a:cs typeface="Open Sans"/>
              <a:sym typeface="Open Sans"/>
            </a:endParaRPr>
          </a:p>
        </p:txBody>
      </p:sp>
      <p:sp>
        <p:nvSpPr>
          <p:cNvPr id="248" name="Google Shape;248;p57"/>
          <p:cNvSpPr/>
          <p:nvPr/>
        </p:nvSpPr>
        <p:spPr>
          <a:xfrm rot="9000117">
            <a:off x="4749373" y="2676307"/>
            <a:ext cx="488429" cy="363288"/>
          </a:xfrm>
          <a:prstGeom prst="leftArrow">
            <a:avLst>
              <a:gd name="adj1" fmla="val 60000"/>
              <a:gd name="adj2" fmla="val 50000"/>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9" name="Google Shape;249;p57"/>
          <p:cNvSpPr/>
          <p:nvPr/>
        </p:nvSpPr>
        <p:spPr>
          <a:xfrm rot="-9000117">
            <a:off x="6089894" y="2617782"/>
            <a:ext cx="488429" cy="363288"/>
          </a:xfrm>
          <a:prstGeom prst="leftArrow">
            <a:avLst>
              <a:gd name="adj1" fmla="val 60000"/>
              <a:gd name="adj2" fmla="val 50000"/>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ur Timeline with images">
  <p:cSld name="Our Timeline with images">
    <p:spTree>
      <p:nvGrpSpPr>
        <p:cNvPr id="1" name="Shape 250"/>
        <p:cNvGrpSpPr/>
        <p:nvPr/>
      </p:nvGrpSpPr>
      <p:grpSpPr>
        <a:xfrm>
          <a:off x="0" y="0"/>
          <a:ext cx="0" cy="0"/>
          <a:chOff x="0" y="0"/>
          <a:chExt cx="0" cy="0"/>
        </a:xfrm>
      </p:grpSpPr>
      <p:sp>
        <p:nvSpPr>
          <p:cNvPr id="251" name="Google Shape;251;p58"/>
          <p:cNvSpPr>
            <a:spLocks noGrp="1"/>
          </p:cNvSpPr>
          <p:nvPr>
            <p:ph type="pic" idx="2"/>
          </p:nvPr>
        </p:nvSpPr>
        <p:spPr>
          <a:xfrm>
            <a:off x="313006" y="2961532"/>
            <a:ext cx="2066100" cy="11526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52" name="Google Shape;252;p58"/>
          <p:cNvSpPr>
            <a:spLocks noGrp="1"/>
          </p:cNvSpPr>
          <p:nvPr>
            <p:ph type="pic" idx="3"/>
          </p:nvPr>
        </p:nvSpPr>
        <p:spPr>
          <a:xfrm>
            <a:off x="2599992" y="1001720"/>
            <a:ext cx="2066100" cy="11526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53" name="Google Shape;253;p58"/>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cxnSp>
        <p:nvCxnSpPr>
          <p:cNvPr id="254" name="Google Shape;254;p58"/>
          <p:cNvCxnSpPr/>
          <p:nvPr/>
        </p:nvCxnSpPr>
        <p:spPr>
          <a:xfrm rot="10800000" flipH="1">
            <a:off x="265779" y="2580853"/>
            <a:ext cx="8604600" cy="15900"/>
          </a:xfrm>
          <a:prstGeom prst="straightConnector1">
            <a:avLst/>
          </a:prstGeom>
          <a:noFill/>
          <a:ln w="38100" cap="flat" cmpd="sng">
            <a:solidFill>
              <a:srgbClr val="7F7F7F"/>
            </a:solidFill>
            <a:prstDash val="solid"/>
            <a:miter lim="800000"/>
            <a:headEnd type="none" w="sm" len="sm"/>
            <a:tailEnd type="none" w="sm" len="sm"/>
          </a:ln>
        </p:spPr>
      </p:cxnSp>
      <p:grpSp>
        <p:nvGrpSpPr>
          <p:cNvPr id="255" name="Google Shape;255;p58"/>
          <p:cNvGrpSpPr/>
          <p:nvPr/>
        </p:nvGrpSpPr>
        <p:grpSpPr>
          <a:xfrm>
            <a:off x="2332921" y="2432694"/>
            <a:ext cx="312722" cy="312738"/>
            <a:chOff x="2685371" y="3050138"/>
            <a:chExt cx="909340" cy="909386"/>
          </a:xfrm>
        </p:grpSpPr>
        <p:sp>
          <p:nvSpPr>
            <p:cNvPr id="256" name="Google Shape;256;p58"/>
            <p:cNvSpPr/>
            <p:nvPr/>
          </p:nvSpPr>
          <p:spPr>
            <a:xfrm rot="2700000">
              <a:off x="2818227" y="3185180"/>
              <a:ext cx="641487" cy="641487"/>
            </a:xfrm>
            <a:custGeom>
              <a:avLst/>
              <a:gdLst/>
              <a:ahLst/>
              <a:cxnLst/>
              <a:rect l="l" t="t" r="r" b="b"/>
              <a:pathLst>
                <a:path w="1080000" h="1080000" extrusionOk="0">
                  <a:moveTo>
                    <a:pt x="0" y="0"/>
                  </a:moveTo>
                  <a:lnTo>
                    <a:pt x="1080000" y="0"/>
                  </a:lnTo>
                  <a:lnTo>
                    <a:pt x="1080000" y="1080000"/>
                  </a:lnTo>
                  <a:lnTo>
                    <a:pt x="539998" y="1080000"/>
                  </a:lnTo>
                  <a:lnTo>
                    <a:pt x="463180" y="616817"/>
                  </a:lnTo>
                  <a:lnTo>
                    <a:pt x="0" y="540000"/>
                  </a:lnTo>
                  <a:lnTo>
                    <a:pt x="0" y="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57" name="Google Shape;257;p58"/>
            <p:cNvSpPr/>
            <p:nvPr/>
          </p:nvSpPr>
          <p:spPr>
            <a:xfrm rot="2700000">
              <a:off x="2820367" y="3182994"/>
              <a:ext cx="641487" cy="641487"/>
            </a:xfrm>
            <a:custGeom>
              <a:avLst/>
              <a:gdLst/>
              <a:ahLst/>
              <a:cxnLst/>
              <a:rect l="l" t="t" r="r" b="b"/>
              <a:pathLst>
                <a:path w="1080000" h="1080000" extrusionOk="0">
                  <a:moveTo>
                    <a:pt x="0" y="0"/>
                  </a:moveTo>
                  <a:lnTo>
                    <a:pt x="1080000" y="0"/>
                  </a:lnTo>
                  <a:lnTo>
                    <a:pt x="1080000" y="1080000"/>
                  </a:lnTo>
                  <a:lnTo>
                    <a:pt x="539998" y="1080000"/>
                  </a:lnTo>
                  <a:lnTo>
                    <a:pt x="539998" y="540000"/>
                  </a:lnTo>
                  <a:lnTo>
                    <a:pt x="0" y="54000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58" name="Google Shape;258;p58"/>
            <p:cNvSpPr/>
            <p:nvPr/>
          </p:nvSpPr>
          <p:spPr>
            <a:xfrm>
              <a:off x="2913163" y="3615242"/>
              <a:ext cx="542324" cy="340134"/>
            </a:xfrm>
            <a:custGeom>
              <a:avLst/>
              <a:gdLst/>
              <a:ahLst/>
              <a:cxnLst/>
              <a:rect l="l" t="t" r="r" b="b"/>
              <a:pathLst>
                <a:path w="755852" h="503902" extrusionOk="0">
                  <a:moveTo>
                    <a:pt x="251949" y="0"/>
                  </a:moveTo>
                  <a:lnTo>
                    <a:pt x="755852" y="0"/>
                  </a:lnTo>
                  <a:lnTo>
                    <a:pt x="251951" y="503902"/>
                  </a:lnTo>
                  <a:lnTo>
                    <a:pt x="0" y="25195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grpSp>
      <p:grpSp>
        <p:nvGrpSpPr>
          <p:cNvPr id="259" name="Google Shape;259;p58"/>
          <p:cNvGrpSpPr/>
          <p:nvPr/>
        </p:nvGrpSpPr>
        <p:grpSpPr>
          <a:xfrm>
            <a:off x="4486176" y="2428093"/>
            <a:ext cx="312722" cy="312738"/>
            <a:chOff x="2685371" y="3050138"/>
            <a:chExt cx="909340" cy="909386"/>
          </a:xfrm>
        </p:grpSpPr>
        <p:sp>
          <p:nvSpPr>
            <p:cNvPr id="260" name="Google Shape;260;p58"/>
            <p:cNvSpPr/>
            <p:nvPr/>
          </p:nvSpPr>
          <p:spPr>
            <a:xfrm rot="2700000">
              <a:off x="2818227" y="3185180"/>
              <a:ext cx="641487" cy="641487"/>
            </a:xfrm>
            <a:custGeom>
              <a:avLst/>
              <a:gdLst/>
              <a:ahLst/>
              <a:cxnLst/>
              <a:rect l="l" t="t" r="r" b="b"/>
              <a:pathLst>
                <a:path w="1080000" h="1080000" extrusionOk="0">
                  <a:moveTo>
                    <a:pt x="0" y="0"/>
                  </a:moveTo>
                  <a:lnTo>
                    <a:pt x="1080000" y="0"/>
                  </a:lnTo>
                  <a:lnTo>
                    <a:pt x="1080000" y="1080000"/>
                  </a:lnTo>
                  <a:lnTo>
                    <a:pt x="539998" y="1080000"/>
                  </a:lnTo>
                  <a:lnTo>
                    <a:pt x="463180" y="616817"/>
                  </a:lnTo>
                  <a:lnTo>
                    <a:pt x="0" y="540000"/>
                  </a:lnTo>
                  <a:lnTo>
                    <a:pt x="0" y="0"/>
                  </a:lnTo>
                  <a:close/>
                </a:path>
              </a:pathLst>
            </a:cu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61" name="Google Shape;261;p58"/>
            <p:cNvSpPr/>
            <p:nvPr/>
          </p:nvSpPr>
          <p:spPr>
            <a:xfrm rot="2700000">
              <a:off x="2820367" y="3182994"/>
              <a:ext cx="641487" cy="641487"/>
            </a:xfrm>
            <a:custGeom>
              <a:avLst/>
              <a:gdLst/>
              <a:ahLst/>
              <a:cxnLst/>
              <a:rect l="l" t="t" r="r" b="b"/>
              <a:pathLst>
                <a:path w="1080000" h="1080000" extrusionOk="0">
                  <a:moveTo>
                    <a:pt x="0" y="0"/>
                  </a:moveTo>
                  <a:lnTo>
                    <a:pt x="1080000" y="0"/>
                  </a:lnTo>
                  <a:lnTo>
                    <a:pt x="1080000" y="1080000"/>
                  </a:lnTo>
                  <a:lnTo>
                    <a:pt x="539998" y="1080000"/>
                  </a:lnTo>
                  <a:lnTo>
                    <a:pt x="539998" y="540000"/>
                  </a:lnTo>
                  <a:lnTo>
                    <a:pt x="0" y="540000"/>
                  </a:lnTo>
                  <a:close/>
                </a:path>
              </a:pathLst>
            </a:cu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62" name="Google Shape;262;p58"/>
            <p:cNvSpPr/>
            <p:nvPr/>
          </p:nvSpPr>
          <p:spPr>
            <a:xfrm>
              <a:off x="2913161" y="3502808"/>
              <a:ext cx="678377" cy="452252"/>
            </a:xfrm>
            <a:custGeom>
              <a:avLst/>
              <a:gdLst/>
              <a:ahLst/>
              <a:cxnLst/>
              <a:rect l="l" t="t" r="r" b="b"/>
              <a:pathLst>
                <a:path w="755852" h="503902" extrusionOk="0">
                  <a:moveTo>
                    <a:pt x="251949" y="0"/>
                  </a:moveTo>
                  <a:lnTo>
                    <a:pt x="755852" y="0"/>
                  </a:lnTo>
                  <a:lnTo>
                    <a:pt x="251951" y="503902"/>
                  </a:lnTo>
                  <a:lnTo>
                    <a:pt x="0" y="251950"/>
                  </a:lnTo>
                  <a:close/>
                </a:path>
              </a:pathLst>
            </a:cu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grpSp>
      <p:sp>
        <p:nvSpPr>
          <p:cNvPr id="263" name="Google Shape;263;p58"/>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64" name="Google Shape;264;p58"/>
          <p:cNvSpPr>
            <a:spLocks noGrp="1"/>
          </p:cNvSpPr>
          <p:nvPr>
            <p:ph type="pic" idx="4"/>
          </p:nvPr>
        </p:nvSpPr>
        <p:spPr>
          <a:xfrm>
            <a:off x="4939545" y="2961532"/>
            <a:ext cx="2066100" cy="11526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65" name="Google Shape;265;p58"/>
          <p:cNvSpPr>
            <a:spLocks noGrp="1"/>
          </p:cNvSpPr>
          <p:nvPr>
            <p:ph type="pic" idx="5"/>
          </p:nvPr>
        </p:nvSpPr>
        <p:spPr>
          <a:xfrm>
            <a:off x="6820613" y="1063408"/>
            <a:ext cx="2066100" cy="1152600"/>
          </a:xfrm>
          <a:prstGeom prst="rect">
            <a:avLst/>
          </a:prstGeom>
          <a:solidFill>
            <a:srgbClr val="818285"/>
          </a:solidFill>
          <a:ln>
            <a:noFill/>
          </a:ln>
        </p:spPr>
        <p:txBody>
          <a:bodyPr spcFirstLastPara="1" wrap="square" lIns="68575" tIns="68575" rIns="68575" bIns="68575" anchor="t" anchorCtr="0">
            <a:noAutofit/>
          </a:bodyPr>
          <a:lstStyle>
            <a:lvl1pPr marR="0" lvl="0" algn="ctr" rtl="0">
              <a:lnSpc>
                <a:spcPct val="150000"/>
              </a:lnSpc>
              <a:spcBef>
                <a:spcPts val="800"/>
              </a:spcBef>
              <a:spcAft>
                <a:spcPts val="0"/>
              </a:spcAft>
              <a:buClr>
                <a:schemeClr val="lt1"/>
              </a:buClr>
              <a:buSzPts val="900"/>
              <a:buFont typeface="Noto Sans Symbols"/>
              <a:buNone/>
              <a:defRPr sz="900" b="0" i="0" u="none" strike="noStrike" cap="none">
                <a:solidFill>
                  <a:schemeClr val="lt1"/>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grpSp>
        <p:nvGrpSpPr>
          <p:cNvPr id="266" name="Google Shape;266;p58"/>
          <p:cNvGrpSpPr/>
          <p:nvPr/>
        </p:nvGrpSpPr>
        <p:grpSpPr>
          <a:xfrm>
            <a:off x="6785977" y="2428093"/>
            <a:ext cx="312722" cy="312738"/>
            <a:chOff x="2685371" y="3050138"/>
            <a:chExt cx="909340" cy="909386"/>
          </a:xfrm>
        </p:grpSpPr>
        <p:sp>
          <p:nvSpPr>
            <p:cNvPr id="267" name="Google Shape;267;p58"/>
            <p:cNvSpPr/>
            <p:nvPr/>
          </p:nvSpPr>
          <p:spPr>
            <a:xfrm rot="2700000">
              <a:off x="2818227" y="3185180"/>
              <a:ext cx="641487" cy="641487"/>
            </a:xfrm>
            <a:custGeom>
              <a:avLst/>
              <a:gdLst/>
              <a:ahLst/>
              <a:cxnLst/>
              <a:rect l="l" t="t" r="r" b="b"/>
              <a:pathLst>
                <a:path w="1080000" h="1080000" extrusionOk="0">
                  <a:moveTo>
                    <a:pt x="0" y="0"/>
                  </a:moveTo>
                  <a:lnTo>
                    <a:pt x="1080000" y="0"/>
                  </a:lnTo>
                  <a:lnTo>
                    <a:pt x="1080000" y="1080000"/>
                  </a:lnTo>
                  <a:lnTo>
                    <a:pt x="539998" y="1080000"/>
                  </a:lnTo>
                  <a:lnTo>
                    <a:pt x="463180" y="616817"/>
                  </a:lnTo>
                  <a:lnTo>
                    <a:pt x="0" y="540000"/>
                  </a:lnTo>
                  <a:lnTo>
                    <a:pt x="0" y="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68" name="Google Shape;268;p58"/>
            <p:cNvSpPr/>
            <p:nvPr/>
          </p:nvSpPr>
          <p:spPr>
            <a:xfrm rot="2700000">
              <a:off x="2820367" y="3182994"/>
              <a:ext cx="641487" cy="641487"/>
            </a:xfrm>
            <a:custGeom>
              <a:avLst/>
              <a:gdLst/>
              <a:ahLst/>
              <a:cxnLst/>
              <a:rect l="l" t="t" r="r" b="b"/>
              <a:pathLst>
                <a:path w="1080000" h="1080000" extrusionOk="0">
                  <a:moveTo>
                    <a:pt x="0" y="0"/>
                  </a:moveTo>
                  <a:lnTo>
                    <a:pt x="1080000" y="0"/>
                  </a:lnTo>
                  <a:lnTo>
                    <a:pt x="1080000" y="1080000"/>
                  </a:lnTo>
                  <a:lnTo>
                    <a:pt x="539998" y="1080000"/>
                  </a:lnTo>
                  <a:lnTo>
                    <a:pt x="539998" y="540000"/>
                  </a:lnTo>
                  <a:lnTo>
                    <a:pt x="0" y="54000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sp>
          <p:nvSpPr>
            <p:cNvPr id="269" name="Google Shape;269;p58"/>
            <p:cNvSpPr/>
            <p:nvPr/>
          </p:nvSpPr>
          <p:spPr>
            <a:xfrm>
              <a:off x="2913163" y="3615242"/>
              <a:ext cx="542324" cy="340134"/>
            </a:xfrm>
            <a:custGeom>
              <a:avLst/>
              <a:gdLst/>
              <a:ahLst/>
              <a:cxnLst/>
              <a:rect l="l" t="t" r="r" b="b"/>
              <a:pathLst>
                <a:path w="755852" h="503902" extrusionOk="0">
                  <a:moveTo>
                    <a:pt x="251949" y="0"/>
                  </a:moveTo>
                  <a:lnTo>
                    <a:pt x="755852" y="0"/>
                  </a:lnTo>
                  <a:lnTo>
                    <a:pt x="251951" y="503902"/>
                  </a:lnTo>
                  <a:lnTo>
                    <a:pt x="0" y="251950"/>
                  </a:lnTo>
                  <a:close/>
                </a:path>
              </a:pathLst>
            </a:custGeom>
            <a:solidFill>
              <a:srgbClr val="81828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w title Slide">
  <p:cSld name="New title Slide">
    <p:spTree>
      <p:nvGrpSpPr>
        <p:cNvPr id="1" name="Shape 270"/>
        <p:cNvGrpSpPr/>
        <p:nvPr/>
      </p:nvGrpSpPr>
      <p:grpSpPr>
        <a:xfrm>
          <a:off x="0" y="0"/>
          <a:ext cx="0" cy="0"/>
          <a:chOff x="0" y="0"/>
          <a:chExt cx="0" cy="0"/>
        </a:xfrm>
      </p:grpSpPr>
      <p:pic>
        <p:nvPicPr>
          <p:cNvPr id="271" name="Google Shape;271;p59"/>
          <p:cNvPicPr preferRelativeResize="0"/>
          <p:nvPr/>
        </p:nvPicPr>
        <p:blipFill rotWithShape="1">
          <a:blip r:embed="rId2">
            <a:alphaModFix/>
          </a:blip>
          <a:srcRect t="20599" b="20599"/>
          <a:stretch/>
        </p:blipFill>
        <p:spPr>
          <a:xfrm>
            <a:off x="0" y="0"/>
            <a:ext cx="9143997" cy="3581399"/>
          </a:xfrm>
          <a:prstGeom prst="rect">
            <a:avLst/>
          </a:prstGeom>
          <a:noFill/>
          <a:ln>
            <a:noFill/>
          </a:ln>
        </p:spPr>
      </p:pic>
      <p:sp>
        <p:nvSpPr>
          <p:cNvPr id="272" name="Google Shape;272;p59"/>
          <p:cNvSpPr/>
          <p:nvPr/>
        </p:nvSpPr>
        <p:spPr>
          <a:xfrm>
            <a:off x="0" y="3888580"/>
            <a:ext cx="9144000" cy="12192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73" name="Google Shape;273;p59"/>
          <p:cNvSpPr/>
          <p:nvPr/>
        </p:nvSpPr>
        <p:spPr>
          <a:xfrm>
            <a:off x="0" y="-5442"/>
            <a:ext cx="9144000" cy="4038000"/>
          </a:xfrm>
          <a:prstGeom prst="rect">
            <a:avLst/>
          </a:prstGeom>
          <a:gradFill>
            <a:gsLst>
              <a:gs pos="0">
                <a:srgbClr val="FFFFFF">
                  <a:alpha val="64705"/>
                </a:srgbClr>
              </a:gs>
              <a:gs pos="100000">
                <a:srgbClr val="FFFFFF">
                  <a:alpha val="40000"/>
                </a:srgbClr>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274" name="Google Shape;274;p59"/>
          <p:cNvSpPr/>
          <p:nvPr/>
        </p:nvSpPr>
        <p:spPr>
          <a:xfrm>
            <a:off x="0" y="3144129"/>
            <a:ext cx="9144000" cy="1999500"/>
          </a:xfrm>
          <a:prstGeom prst="rect">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75" name="Google Shape;275;p59"/>
          <p:cNvSpPr/>
          <p:nvPr/>
        </p:nvSpPr>
        <p:spPr>
          <a:xfrm>
            <a:off x="0" y="-20043"/>
            <a:ext cx="9144000" cy="86700"/>
          </a:xfrm>
          <a:prstGeom prst="rect">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76" name="Google Shape;276;p59"/>
          <p:cNvSpPr txBox="1">
            <a:spLocks noGrp="1"/>
          </p:cNvSpPr>
          <p:nvPr>
            <p:ph type="ctrTitle"/>
          </p:nvPr>
        </p:nvSpPr>
        <p:spPr>
          <a:xfrm>
            <a:off x="3316586" y="3452799"/>
            <a:ext cx="5640300" cy="454200"/>
          </a:xfrm>
          <a:prstGeom prst="rect">
            <a:avLst/>
          </a:prstGeom>
          <a:noFill/>
          <a:ln>
            <a:noFill/>
          </a:ln>
        </p:spPr>
        <p:txBody>
          <a:bodyPr spcFirstLastPara="1" wrap="square" lIns="68575" tIns="68575" rIns="68575" bIns="68575" anchor="b" anchorCtr="0">
            <a:noAutofit/>
          </a:bodyPr>
          <a:lstStyle>
            <a:lvl1pPr marR="0" lvl="0" algn="r">
              <a:lnSpc>
                <a:spcPct val="90000"/>
              </a:lnSpc>
              <a:spcBef>
                <a:spcPts val="0"/>
              </a:spcBef>
              <a:spcAft>
                <a:spcPts val="0"/>
              </a:spcAft>
              <a:buClr>
                <a:schemeClr val="lt1"/>
              </a:buClr>
              <a:buSzPts val="1800"/>
              <a:buFont typeface="Century Gothic"/>
              <a:buNone/>
              <a:defRPr sz="1800" b="1"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77" name="Google Shape;277;p59"/>
          <p:cNvSpPr txBox="1">
            <a:spLocks noGrp="1"/>
          </p:cNvSpPr>
          <p:nvPr>
            <p:ph type="subTitle" idx="1"/>
          </p:nvPr>
        </p:nvSpPr>
        <p:spPr>
          <a:xfrm>
            <a:off x="3830052" y="3931670"/>
            <a:ext cx="5127000" cy="359400"/>
          </a:xfrm>
          <a:prstGeom prst="rect">
            <a:avLst/>
          </a:prstGeom>
          <a:noFill/>
          <a:ln>
            <a:noFill/>
          </a:ln>
        </p:spPr>
        <p:txBody>
          <a:bodyPr spcFirstLastPara="1" wrap="square" lIns="68575" tIns="68575" rIns="68575" bIns="68575" anchor="t" anchorCtr="0">
            <a:noAutofit/>
          </a:bodyPr>
          <a:lstStyle>
            <a:lvl1pPr marR="0" lvl="0" algn="r">
              <a:lnSpc>
                <a:spcPct val="150000"/>
              </a:lnSpc>
              <a:spcBef>
                <a:spcPts val="800"/>
              </a:spcBef>
              <a:spcAft>
                <a:spcPts val="0"/>
              </a:spcAft>
              <a:buClr>
                <a:schemeClr val="lt1"/>
              </a:buClr>
              <a:buSzPts val="1100"/>
              <a:buFont typeface="Noto Sans Symbols"/>
              <a:buNone/>
              <a:defRPr sz="1100" b="0" i="0" u="none" strike="noStrike" cap="none">
                <a:solidFill>
                  <a:schemeClr val="lt1"/>
                </a:solidFill>
                <a:latin typeface="Century Gothic"/>
                <a:ea typeface="Century Gothic"/>
                <a:cs typeface="Century Gothic"/>
                <a:sym typeface="Century Gothic"/>
              </a:defRPr>
            </a:lvl1pPr>
            <a:lvl2pPr marR="0" lvl="1" algn="ctr">
              <a:lnSpc>
                <a:spcPct val="150000"/>
              </a:lnSpc>
              <a:spcBef>
                <a:spcPts val="400"/>
              </a:spcBef>
              <a:spcAft>
                <a:spcPts val="0"/>
              </a:spcAft>
              <a:buClr>
                <a:srgbClr val="1F3A6F"/>
              </a:buClr>
              <a:buSzPts val="1500"/>
              <a:buFont typeface="Noto Sans Symbols"/>
              <a:buNone/>
              <a:defRPr sz="1500" b="0" i="0" u="none" strike="noStrike" cap="none">
                <a:solidFill>
                  <a:srgbClr val="000000"/>
                </a:solidFill>
                <a:latin typeface="Century Gothic"/>
                <a:ea typeface="Century Gothic"/>
                <a:cs typeface="Century Gothic"/>
                <a:sym typeface="Century Gothic"/>
              </a:defRPr>
            </a:lvl2pPr>
            <a:lvl3pPr marR="0" lvl="2" algn="ctr">
              <a:lnSpc>
                <a:spcPct val="150000"/>
              </a:lnSpc>
              <a:spcBef>
                <a:spcPts val="40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3pPr>
            <a:lvl4pPr marR="0" lvl="3" algn="ctr">
              <a:lnSpc>
                <a:spcPct val="150000"/>
              </a:lnSpc>
              <a:spcBef>
                <a:spcPts val="400"/>
              </a:spcBef>
              <a:spcAft>
                <a:spcPts val="0"/>
              </a:spcAft>
              <a:buClr>
                <a:srgbClr val="000000"/>
              </a:buClr>
              <a:buSzPts val="1200"/>
              <a:buFont typeface="Arial"/>
              <a:buNone/>
              <a:defRPr sz="1200" b="0" i="0" u="none" strike="noStrike" cap="none">
                <a:solidFill>
                  <a:srgbClr val="000000"/>
                </a:solidFill>
                <a:latin typeface="Century Gothic"/>
                <a:ea typeface="Century Gothic"/>
                <a:cs typeface="Century Gothic"/>
                <a:sym typeface="Century Gothic"/>
              </a:defRPr>
            </a:lvl4pPr>
            <a:lvl5pPr marR="0" lvl="4" algn="ctr">
              <a:lnSpc>
                <a:spcPct val="150000"/>
              </a:lnSpc>
              <a:spcBef>
                <a:spcPts val="400"/>
              </a:spcBef>
              <a:spcAft>
                <a:spcPts val="0"/>
              </a:spcAft>
              <a:buClr>
                <a:srgbClr val="000000"/>
              </a:buClr>
              <a:buSzPts val="1200"/>
              <a:buFont typeface="Arial"/>
              <a:buNone/>
              <a:defRPr sz="1200" b="0" i="0" u="none" strike="noStrike" cap="none">
                <a:solidFill>
                  <a:srgbClr val="000000"/>
                </a:solidFill>
                <a:latin typeface="Century Gothic"/>
                <a:ea typeface="Century Gothic"/>
                <a:cs typeface="Century Gothic"/>
                <a:sym typeface="Century Gothic"/>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278" name="Google Shape;278;p59"/>
          <p:cNvPicPr preferRelativeResize="0"/>
          <p:nvPr/>
        </p:nvPicPr>
        <p:blipFill rotWithShape="1">
          <a:blip r:embed="rId3">
            <a:alphaModFix/>
          </a:blip>
          <a:srcRect/>
          <a:stretch/>
        </p:blipFill>
        <p:spPr>
          <a:xfrm>
            <a:off x="108583" y="3452799"/>
            <a:ext cx="2985867" cy="747088"/>
          </a:xfrm>
          <a:prstGeom prst="rect">
            <a:avLst/>
          </a:prstGeom>
          <a:noFill/>
          <a:ln>
            <a:noFill/>
          </a:ln>
        </p:spPr>
      </p:pic>
      <p:cxnSp>
        <p:nvCxnSpPr>
          <p:cNvPr id="279" name="Google Shape;279;p59"/>
          <p:cNvCxnSpPr/>
          <p:nvPr/>
        </p:nvCxnSpPr>
        <p:spPr>
          <a:xfrm>
            <a:off x="3259809" y="3600052"/>
            <a:ext cx="600" cy="116250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out Vc">
  <p:cSld name="About Vc">
    <p:spTree>
      <p:nvGrpSpPr>
        <p:cNvPr id="1" name="Shape 43"/>
        <p:cNvGrpSpPr/>
        <p:nvPr/>
      </p:nvGrpSpPr>
      <p:grpSpPr>
        <a:xfrm>
          <a:off x="0" y="0"/>
          <a:ext cx="0" cy="0"/>
          <a:chOff x="0" y="0"/>
          <a:chExt cx="0" cy="0"/>
        </a:xfrm>
      </p:grpSpPr>
      <p:sp>
        <p:nvSpPr>
          <p:cNvPr id="44" name="Google Shape;44;p62"/>
          <p:cNvSpPr/>
          <p:nvPr/>
        </p:nvSpPr>
        <p:spPr>
          <a:xfrm>
            <a:off x="0" y="1"/>
            <a:ext cx="9144000" cy="5153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Palatino Linotype"/>
              <a:ea typeface="Palatino Linotype"/>
              <a:cs typeface="Palatino Linotype"/>
              <a:sym typeface="Palatino Linotype"/>
            </a:endParaRPr>
          </a:p>
        </p:txBody>
      </p:sp>
      <p:sp>
        <p:nvSpPr>
          <p:cNvPr id="45" name="Google Shape;45;p62"/>
          <p:cNvSpPr/>
          <p:nvPr/>
        </p:nvSpPr>
        <p:spPr>
          <a:xfrm flipH="1">
            <a:off x="-1070" y="1"/>
            <a:ext cx="6212987" cy="5149124"/>
          </a:xfrm>
          <a:custGeom>
            <a:avLst/>
            <a:gdLst/>
            <a:ahLst/>
            <a:cxnLst/>
            <a:rect l="l" t="t" r="r" b="b"/>
            <a:pathLst>
              <a:path w="5903076" h="7329714" extrusionOk="0">
                <a:moveTo>
                  <a:pt x="2569028" y="0"/>
                </a:moveTo>
                <a:lnTo>
                  <a:pt x="5903076" y="0"/>
                </a:lnTo>
                <a:lnTo>
                  <a:pt x="5903076" y="7315200"/>
                </a:lnTo>
                <a:lnTo>
                  <a:pt x="0" y="7329714"/>
                </a:lnTo>
                <a:lnTo>
                  <a:pt x="2569028" y="0"/>
                </a:lnTo>
                <a:close/>
              </a:path>
            </a:pathLst>
          </a:cu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Palatino Linotype"/>
              <a:ea typeface="Palatino Linotype"/>
              <a:cs typeface="Palatino Linotype"/>
              <a:sym typeface="Palatino Linotype"/>
            </a:endParaRPr>
          </a:p>
        </p:txBody>
      </p:sp>
      <p:sp>
        <p:nvSpPr>
          <p:cNvPr id="46" name="Google Shape;46;p62"/>
          <p:cNvSpPr/>
          <p:nvPr/>
        </p:nvSpPr>
        <p:spPr>
          <a:xfrm flipH="1">
            <a:off x="4151380" y="1059733"/>
            <a:ext cx="1605125" cy="2626450"/>
          </a:xfrm>
          <a:custGeom>
            <a:avLst/>
            <a:gdLst/>
            <a:ahLst/>
            <a:cxnLst/>
            <a:rect l="l" t="t" r="r" b="b"/>
            <a:pathLst>
              <a:path w="10000" h="10000" extrusionOk="0">
                <a:moveTo>
                  <a:pt x="0" y="10000"/>
                </a:moveTo>
                <a:lnTo>
                  <a:pt x="8619" y="0"/>
                </a:lnTo>
                <a:lnTo>
                  <a:pt x="10000" y="0"/>
                </a:lnTo>
                <a:lnTo>
                  <a:pt x="1520" y="9956"/>
                </a:lnTo>
                <a:lnTo>
                  <a:pt x="0" y="10000"/>
                </a:lnTo>
                <a:close/>
              </a:path>
            </a:pathLst>
          </a:custGeom>
          <a:solidFill>
            <a:srgbClr val="3F3F3F">
              <a:alpha val="8352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accent1"/>
              </a:solidFill>
              <a:latin typeface="Palatino Linotype"/>
              <a:ea typeface="Palatino Linotype"/>
              <a:cs typeface="Palatino Linotype"/>
              <a:sym typeface="Palatino Linotype"/>
            </a:endParaRPr>
          </a:p>
        </p:txBody>
      </p:sp>
      <p:sp>
        <p:nvSpPr>
          <p:cNvPr id="47" name="Google Shape;47;p62"/>
          <p:cNvSpPr>
            <a:spLocks noGrp="1"/>
          </p:cNvSpPr>
          <p:nvPr>
            <p:ph type="pic" idx="2"/>
          </p:nvPr>
        </p:nvSpPr>
        <p:spPr>
          <a:xfrm>
            <a:off x="4017609" y="-2450"/>
            <a:ext cx="5126400" cy="51435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cxnSp>
        <p:nvCxnSpPr>
          <p:cNvPr id="48" name="Google Shape;48;p62"/>
          <p:cNvCxnSpPr/>
          <p:nvPr/>
        </p:nvCxnSpPr>
        <p:spPr>
          <a:xfrm>
            <a:off x="3998554" y="8091"/>
            <a:ext cx="2582400" cy="5122500"/>
          </a:xfrm>
          <a:prstGeom prst="straightConnector1">
            <a:avLst/>
          </a:prstGeom>
          <a:noFill/>
          <a:ln w="76200" cap="flat" cmpd="sng">
            <a:solidFill>
              <a:srgbClr val="D8D8D8"/>
            </a:solidFill>
            <a:prstDash val="solid"/>
            <a:miter lim="800000"/>
            <a:headEnd type="none" w="sm" len="sm"/>
            <a:tailEnd type="none" w="sm" len="sm"/>
          </a:ln>
        </p:spPr>
      </p:cxnSp>
      <p:sp>
        <p:nvSpPr>
          <p:cNvPr id="49" name="Google Shape;49;p62"/>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pic>
        <p:nvPicPr>
          <p:cNvPr id="50" name="Google Shape;50;p62"/>
          <p:cNvPicPr preferRelativeResize="0"/>
          <p:nvPr/>
        </p:nvPicPr>
        <p:blipFill rotWithShape="1">
          <a:blip r:embed="rId2">
            <a:alphaModFix/>
          </a:blip>
          <a:srcRect/>
          <a:stretch/>
        </p:blipFill>
        <p:spPr>
          <a:xfrm>
            <a:off x="648509" y="444859"/>
            <a:ext cx="2457451" cy="6148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280"/>
        <p:cNvGrpSpPr/>
        <p:nvPr/>
      </p:nvGrpSpPr>
      <p:grpSpPr>
        <a:xfrm>
          <a:off x="0" y="0"/>
          <a:ext cx="0" cy="0"/>
          <a:chOff x="0" y="0"/>
          <a:chExt cx="0" cy="0"/>
        </a:xfrm>
      </p:grpSpPr>
      <p:sp>
        <p:nvSpPr>
          <p:cNvPr id="281" name="Google Shape;281;p61"/>
          <p:cNvSpPr/>
          <p:nvPr/>
        </p:nvSpPr>
        <p:spPr>
          <a:xfrm>
            <a:off x="6157364" y="0"/>
            <a:ext cx="2986500" cy="5143500"/>
          </a:xfrm>
          <a:prstGeom prst="rect">
            <a:avLst/>
          </a:pr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82" name="Google Shape;282;p61"/>
          <p:cNvSpPr/>
          <p:nvPr/>
        </p:nvSpPr>
        <p:spPr>
          <a:xfrm>
            <a:off x="6409589" y="716366"/>
            <a:ext cx="2482200" cy="25692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83" name="Google Shape;283;p61"/>
          <p:cNvSpPr/>
          <p:nvPr/>
        </p:nvSpPr>
        <p:spPr>
          <a:xfrm>
            <a:off x="0" y="0"/>
            <a:ext cx="6157500" cy="51435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84" name="Google Shape;284;p61"/>
          <p:cNvSpPr>
            <a:spLocks noGrp="1"/>
          </p:cNvSpPr>
          <p:nvPr>
            <p:ph type="pic" idx="2"/>
          </p:nvPr>
        </p:nvSpPr>
        <p:spPr>
          <a:xfrm>
            <a:off x="6515100" y="857250"/>
            <a:ext cx="2266800" cy="2266800"/>
          </a:xfrm>
          <a:prstGeom prst="ellipse">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85" name="Google Shape;285;p61"/>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6"/>
        <p:cNvGrpSpPr/>
        <p:nvPr/>
      </p:nvGrpSpPr>
      <p:grpSpPr>
        <a:xfrm>
          <a:off x="0" y="0"/>
          <a:ext cx="0" cy="0"/>
          <a:chOff x="0" y="0"/>
          <a:chExt cx="0" cy="0"/>
        </a:xfrm>
      </p:grpSpPr>
      <p:sp>
        <p:nvSpPr>
          <p:cNvPr id="287" name="Google Shape;287;p63"/>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88" name="Google Shape;288;p63"/>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udent images 1">
  <p:cSld name="Student images 1">
    <p:spTree>
      <p:nvGrpSpPr>
        <p:cNvPr id="1" name="Shape 289"/>
        <p:cNvGrpSpPr/>
        <p:nvPr/>
      </p:nvGrpSpPr>
      <p:grpSpPr>
        <a:xfrm>
          <a:off x="0" y="0"/>
          <a:ext cx="0" cy="0"/>
          <a:chOff x="0" y="0"/>
          <a:chExt cx="0" cy="0"/>
        </a:xfrm>
      </p:grpSpPr>
      <p:sp>
        <p:nvSpPr>
          <p:cNvPr id="290" name="Google Shape;290;p64"/>
          <p:cNvSpPr/>
          <p:nvPr/>
        </p:nvSpPr>
        <p:spPr>
          <a:xfrm>
            <a:off x="0" y="0"/>
            <a:ext cx="9144000" cy="4425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91" name="Google Shape;291;p64"/>
          <p:cNvSpPr/>
          <p:nvPr/>
        </p:nvSpPr>
        <p:spPr>
          <a:xfrm>
            <a:off x="3511552" y="560255"/>
            <a:ext cx="4302760" cy="3304710"/>
          </a:xfrm>
          <a:custGeom>
            <a:avLst/>
            <a:gdLst/>
            <a:ahLst/>
            <a:cxnLst/>
            <a:rect l="l" t="t" r="r" b="b"/>
            <a:pathLst>
              <a:path w="7450666" h="5901267" extrusionOk="0">
                <a:moveTo>
                  <a:pt x="965199" y="16933"/>
                </a:moveTo>
                <a:lnTo>
                  <a:pt x="7450666" y="0"/>
                </a:lnTo>
                <a:lnTo>
                  <a:pt x="7450666" y="5901267"/>
                </a:lnTo>
                <a:lnTo>
                  <a:pt x="0" y="5901267"/>
                </a:lnTo>
                <a:lnTo>
                  <a:pt x="965199" y="16933"/>
                </a:lnTo>
                <a:close/>
              </a:path>
            </a:pathLst>
          </a:custGeom>
          <a:solidFill>
            <a:srgbClr val="93959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92" name="Google Shape;292;p64"/>
          <p:cNvSpPr/>
          <p:nvPr/>
        </p:nvSpPr>
        <p:spPr>
          <a:xfrm>
            <a:off x="3556000" y="0"/>
            <a:ext cx="5587999" cy="4425950"/>
          </a:xfrm>
          <a:custGeom>
            <a:avLst/>
            <a:gdLst/>
            <a:ahLst/>
            <a:cxnLst/>
            <a:rect l="l" t="t" r="r" b="b"/>
            <a:pathLst>
              <a:path w="7450666" h="5901267" extrusionOk="0">
                <a:moveTo>
                  <a:pt x="965199" y="16933"/>
                </a:moveTo>
                <a:lnTo>
                  <a:pt x="7450666" y="0"/>
                </a:lnTo>
                <a:lnTo>
                  <a:pt x="7450666" y="5901267"/>
                </a:lnTo>
                <a:lnTo>
                  <a:pt x="0" y="5901267"/>
                </a:lnTo>
                <a:lnTo>
                  <a:pt x="965199" y="16933"/>
                </a:lnTo>
                <a:close/>
              </a:path>
            </a:pathLst>
          </a:custGeom>
          <a:solidFill>
            <a:schemeClr val="accen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293" name="Google Shape;293;p64"/>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294" name="Google Shape;294;p64"/>
          <p:cNvSpPr>
            <a:spLocks noGrp="1"/>
          </p:cNvSpPr>
          <p:nvPr>
            <p:ph type="pic" idx="2"/>
          </p:nvPr>
        </p:nvSpPr>
        <p:spPr>
          <a:xfrm>
            <a:off x="3581401" y="12701"/>
            <a:ext cx="5562600" cy="44259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95" name="Google Shape;295;p64"/>
          <p:cNvSpPr txBox="1">
            <a:spLocks noGrp="1"/>
          </p:cNvSpPr>
          <p:nvPr>
            <p:ph type="body" idx="1"/>
          </p:nvPr>
        </p:nvSpPr>
        <p:spPr>
          <a:xfrm>
            <a:off x="239315" y="1962149"/>
            <a:ext cx="3177000" cy="2216100"/>
          </a:xfrm>
          <a:prstGeom prst="rect">
            <a:avLst/>
          </a:prstGeom>
          <a:noFill/>
          <a:ln>
            <a:noFill/>
          </a:ln>
        </p:spPr>
        <p:txBody>
          <a:bodyPr spcFirstLastPara="1" wrap="square" lIns="68575" tIns="68575" rIns="68575" bIns="68575" anchor="t" anchorCtr="0">
            <a:noAutofit/>
          </a:bodyPr>
          <a:lstStyle>
            <a:lvl1pPr marL="457200" marR="0" lvl="0" indent="-228600" algn="just">
              <a:lnSpc>
                <a:spcPct val="150000"/>
              </a:lnSpc>
              <a:spcBef>
                <a:spcPts val="800"/>
              </a:spcBef>
              <a:spcAft>
                <a:spcPts val="0"/>
              </a:spcAft>
              <a:buClr>
                <a:srgbClr val="000000"/>
              </a:buClr>
              <a:buSzPts val="1100"/>
              <a:buFont typeface="Noto Sans Symbols"/>
              <a:buNone/>
              <a:defRPr sz="11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96" name="Google Shape;296;p64"/>
          <p:cNvSpPr txBox="1">
            <a:spLocks noGrp="1"/>
          </p:cNvSpPr>
          <p:nvPr>
            <p:ph type="title"/>
          </p:nvPr>
        </p:nvSpPr>
        <p:spPr>
          <a:xfrm>
            <a:off x="258366" y="590110"/>
            <a:ext cx="1716600" cy="13149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2100"/>
              <a:buFont typeface="Century Gothic"/>
              <a:buNone/>
              <a:defRPr sz="21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pic>
        <p:nvPicPr>
          <p:cNvPr id="297" name="Google Shape;297;p64"/>
          <p:cNvPicPr preferRelativeResize="0"/>
          <p:nvPr/>
        </p:nvPicPr>
        <p:blipFill rotWithShape="1">
          <a:blip r:embed="rId2">
            <a:alphaModFix/>
          </a:blip>
          <a:srcRect/>
          <a:stretch/>
        </p:blipFill>
        <p:spPr>
          <a:xfrm>
            <a:off x="60899" y="111399"/>
            <a:ext cx="2135629" cy="5343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udent images 2">
  <p:cSld name="Student images 2">
    <p:spTree>
      <p:nvGrpSpPr>
        <p:cNvPr id="1" name="Shape 298"/>
        <p:cNvGrpSpPr/>
        <p:nvPr/>
      </p:nvGrpSpPr>
      <p:grpSpPr>
        <a:xfrm>
          <a:off x="0" y="0"/>
          <a:ext cx="0" cy="0"/>
          <a:chOff x="0" y="0"/>
          <a:chExt cx="0" cy="0"/>
        </a:xfrm>
      </p:grpSpPr>
      <p:sp>
        <p:nvSpPr>
          <p:cNvPr id="299" name="Google Shape;299;p65"/>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pic>
        <p:nvPicPr>
          <p:cNvPr id="300" name="Google Shape;300;p65"/>
          <p:cNvPicPr preferRelativeResize="0"/>
          <p:nvPr/>
        </p:nvPicPr>
        <p:blipFill rotWithShape="1">
          <a:blip r:embed="rId2">
            <a:alphaModFix/>
          </a:blip>
          <a:srcRect t="15332" b="17620"/>
          <a:stretch/>
        </p:blipFill>
        <p:spPr>
          <a:xfrm>
            <a:off x="2224862" y="992981"/>
            <a:ext cx="6505167" cy="2921794"/>
          </a:xfrm>
          <a:prstGeom prst="rect">
            <a:avLst/>
          </a:prstGeom>
          <a:noFill/>
          <a:ln>
            <a:noFill/>
          </a:ln>
        </p:spPr>
      </p:pic>
      <p:pic>
        <p:nvPicPr>
          <p:cNvPr id="301" name="Google Shape;301;p65"/>
          <p:cNvPicPr preferRelativeResize="0"/>
          <p:nvPr/>
        </p:nvPicPr>
        <p:blipFill rotWithShape="1">
          <a:blip r:embed="rId3">
            <a:alphaModFix/>
          </a:blip>
          <a:srcRect t="6213" r="15164"/>
          <a:stretch/>
        </p:blipFill>
        <p:spPr>
          <a:xfrm>
            <a:off x="4506093" y="850106"/>
            <a:ext cx="4116414" cy="3217137"/>
          </a:xfrm>
          <a:prstGeom prst="rect">
            <a:avLst/>
          </a:prstGeom>
          <a:noFill/>
          <a:ln>
            <a:noFill/>
          </a:ln>
        </p:spPr>
      </p:pic>
      <p:pic>
        <p:nvPicPr>
          <p:cNvPr id="302" name="Google Shape;302;p65"/>
          <p:cNvPicPr preferRelativeResize="0"/>
          <p:nvPr/>
        </p:nvPicPr>
        <p:blipFill rotWithShape="1">
          <a:blip r:embed="rId4">
            <a:alphaModFix/>
          </a:blip>
          <a:srcRect t="5179"/>
          <a:stretch/>
        </p:blipFill>
        <p:spPr>
          <a:xfrm>
            <a:off x="4319392" y="828675"/>
            <a:ext cx="4474564" cy="3510595"/>
          </a:xfrm>
          <a:prstGeom prst="rect">
            <a:avLst/>
          </a:prstGeom>
          <a:noFill/>
          <a:ln>
            <a:noFill/>
          </a:ln>
        </p:spPr>
      </p:pic>
      <p:sp>
        <p:nvSpPr>
          <p:cNvPr id="303" name="Google Shape;303;p65"/>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04" name="Google Shape;304;p65"/>
          <p:cNvSpPr txBox="1">
            <a:spLocks noGrp="1"/>
          </p:cNvSpPr>
          <p:nvPr>
            <p:ph type="body" idx="1"/>
          </p:nvPr>
        </p:nvSpPr>
        <p:spPr>
          <a:xfrm>
            <a:off x="392906" y="1250156"/>
            <a:ext cx="4057800" cy="27288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with no title">
  <p:cSld name="Blank with no title">
    <p:spTree>
      <p:nvGrpSpPr>
        <p:cNvPr id="1" name="Shape 305"/>
        <p:cNvGrpSpPr/>
        <p:nvPr/>
      </p:nvGrpSpPr>
      <p:grpSpPr>
        <a:xfrm>
          <a:off x="0" y="0"/>
          <a:ext cx="0" cy="0"/>
          <a:chOff x="0" y="0"/>
          <a:chExt cx="0" cy="0"/>
        </a:xfrm>
      </p:grpSpPr>
      <p:sp>
        <p:nvSpPr>
          <p:cNvPr id="306" name="Google Shape;306;p66"/>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07" name="Google Shape;307;p66"/>
          <p:cNvSpPr/>
          <p:nvPr/>
        </p:nvSpPr>
        <p:spPr>
          <a:xfrm>
            <a:off x="0" y="0"/>
            <a:ext cx="9144000" cy="43911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8"/>
        <p:cNvGrpSpPr/>
        <p:nvPr/>
      </p:nvGrpSpPr>
      <p:grpSpPr>
        <a:xfrm>
          <a:off x="0" y="0"/>
          <a:ext cx="0" cy="0"/>
          <a:chOff x="0" y="0"/>
          <a:chExt cx="0" cy="0"/>
        </a:xfrm>
      </p:grpSpPr>
      <p:sp>
        <p:nvSpPr>
          <p:cNvPr id="309" name="Google Shape;309;p67"/>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10" name="Google Shape;310;p67"/>
          <p:cNvSpPr txBox="1">
            <a:spLocks noGrp="1"/>
          </p:cNvSpPr>
          <p:nvPr>
            <p:ph type="body" idx="1"/>
          </p:nvPr>
        </p:nvSpPr>
        <p:spPr>
          <a:xfrm>
            <a:off x="842963" y="967643"/>
            <a:ext cx="7416000" cy="32634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11" name="Google Shape;311;p67"/>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dd video Plus Texts">
  <p:cSld name="Add video Plus Texts">
    <p:spTree>
      <p:nvGrpSpPr>
        <p:cNvPr id="1" name="Shape 312"/>
        <p:cNvGrpSpPr/>
        <p:nvPr/>
      </p:nvGrpSpPr>
      <p:grpSpPr>
        <a:xfrm>
          <a:off x="0" y="0"/>
          <a:ext cx="0" cy="0"/>
          <a:chOff x="0" y="0"/>
          <a:chExt cx="0" cy="0"/>
        </a:xfrm>
      </p:grpSpPr>
      <p:sp>
        <p:nvSpPr>
          <p:cNvPr id="313" name="Google Shape;313;p68"/>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14" name="Google Shape;314;p68"/>
          <p:cNvSpPr txBox="1">
            <a:spLocks noGrp="1"/>
          </p:cNvSpPr>
          <p:nvPr>
            <p:ph type="body" idx="1"/>
          </p:nvPr>
        </p:nvSpPr>
        <p:spPr>
          <a:xfrm>
            <a:off x="369320" y="1154093"/>
            <a:ext cx="4455600" cy="3037800"/>
          </a:xfrm>
          <a:prstGeom prst="rect">
            <a:avLst/>
          </a:prstGeom>
          <a:solidFill>
            <a:srgbClr val="939598"/>
          </a:solidFill>
          <a:ln>
            <a:noFill/>
          </a:ln>
        </p:spPr>
        <p:txBody>
          <a:bodyPr spcFirstLastPara="1" wrap="square" lIns="68575" tIns="68575" rIns="68575" bIns="68575" anchor="t" anchorCtr="0">
            <a:noAutofit/>
          </a:bodyPr>
          <a:lstStyle>
            <a:lvl1pPr marL="457200" marR="0" lvl="0" indent="-228600" algn="ctr">
              <a:lnSpc>
                <a:spcPct val="150000"/>
              </a:lnSpc>
              <a:spcBef>
                <a:spcPts val="800"/>
              </a:spcBef>
              <a:spcAft>
                <a:spcPts val="0"/>
              </a:spcAft>
              <a:buClr>
                <a:srgbClr val="000000"/>
              </a:buClr>
              <a:buSzPts val="900"/>
              <a:buFont typeface="Noto Sans Symbols"/>
              <a:buNone/>
              <a:defRPr sz="9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15" name="Google Shape;315;p68"/>
          <p:cNvSpPr txBox="1">
            <a:spLocks noGrp="1"/>
          </p:cNvSpPr>
          <p:nvPr>
            <p:ph type="body" idx="2"/>
          </p:nvPr>
        </p:nvSpPr>
        <p:spPr>
          <a:xfrm>
            <a:off x="5229860" y="1154093"/>
            <a:ext cx="3493500" cy="3037800"/>
          </a:xfrm>
          <a:prstGeom prst="rect">
            <a:avLst/>
          </a:prstGeom>
          <a:noFill/>
          <a:ln>
            <a:noFill/>
          </a:ln>
        </p:spPr>
        <p:txBody>
          <a:bodyPr spcFirstLastPara="1" wrap="square" lIns="68575" tIns="68575" rIns="68575" bIns="68575" anchor="t" anchorCtr="0">
            <a:noAutofit/>
          </a:bodyPr>
          <a:lstStyle>
            <a:lvl1pPr marL="457200" marR="0" lvl="0" indent="-285750" algn="just">
              <a:lnSpc>
                <a:spcPct val="150000"/>
              </a:lnSpc>
              <a:spcBef>
                <a:spcPts val="800"/>
              </a:spcBef>
              <a:spcAft>
                <a:spcPts val="0"/>
              </a:spcAft>
              <a:buClr>
                <a:srgbClr val="000000"/>
              </a:buClr>
              <a:buSzPts val="900"/>
              <a:buFont typeface="Noto Sans Symbols"/>
              <a:buChar char="▪"/>
              <a:defRPr sz="900" b="0" i="0" u="none" strike="noStrike" cap="none">
                <a:solidFill>
                  <a:srgbClr val="000000"/>
                </a:solidFill>
                <a:latin typeface="Century Gothic"/>
                <a:ea typeface="Century Gothic"/>
                <a:cs typeface="Century Gothic"/>
                <a:sym typeface="Century Gothic"/>
              </a:defRPr>
            </a:lvl1pPr>
            <a:lvl2pPr marL="914400" marR="0" lvl="1" indent="-279400" algn="just">
              <a:lnSpc>
                <a:spcPct val="150000"/>
              </a:lnSpc>
              <a:spcBef>
                <a:spcPts val="400"/>
              </a:spcBef>
              <a:spcAft>
                <a:spcPts val="0"/>
              </a:spcAft>
              <a:buClr>
                <a:srgbClr val="1F3A6F"/>
              </a:buClr>
              <a:buSzPts val="800"/>
              <a:buFont typeface="Noto Sans Symbols"/>
              <a:buChar char="▪"/>
              <a:defRPr sz="800" b="0" i="0" u="none" strike="noStrike" cap="none">
                <a:solidFill>
                  <a:srgbClr val="000000"/>
                </a:solidFill>
                <a:latin typeface="Century Gothic"/>
                <a:ea typeface="Century Gothic"/>
                <a:cs typeface="Century Gothic"/>
                <a:sym typeface="Century Gothic"/>
              </a:defRPr>
            </a:lvl2pPr>
            <a:lvl3pPr marL="1371600" marR="0" lvl="2" indent="-273050" algn="just">
              <a:lnSpc>
                <a:spcPct val="150000"/>
              </a:lnSpc>
              <a:spcBef>
                <a:spcPts val="400"/>
              </a:spcBef>
              <a:spcAft>
                <a:spcPts val="0"/>
              </a:spcAft>
              <a:buClr>
                <a:srgbClr val="000000"/>
              </a:buClr>
              <a:buSzPts val="700"/>
              <a:buFont typeface="Arial"/>
              <a:buChar char="•"/>
              <a:defRPr sz="700" b="0" i="0" u="none" strike="noStrike" cap="none">
                <a:solidFill>
                  <a:srgbClr val="000000"/>
                </a:solidFill>
                <a:latin typeface="Century Gothic"/>
                <a:ea typeface="Century Gothic"/>
                <a:cs typeface="Century Gothic"/>
                <a:sym typeface="Century Gothic"/>
              </a:defRPr>
            </a:lvl3pPr>
            <a:lvl4pPr marL="1828800" marR="0" lvl="3"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4pPr>
            <a:lvl5pPr marL="2286000" marR="0" lvl="4" indent="-266700" algn="just">
              <a:lnSpc>
                <a:spcPct val="150000"/>
              </a:lnSpc>
              <a:spcBef>
                <a:spcPts val="400"/>
              </a:spcBef>
              <a:spcAft>
                <a:spcPts val="0"/>
              </a:spcAft>
              <a:buClr>
                <a:srgbClr val="000000"/>
              </a:buClr>
              <a:buSzPts val="600"/>
              <a:buFont typeface="Arial"/>
              <a:buChar char="•"/>
              <a:defRPr sz="6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16" name="Google Shape;316;p68"/>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317"/>
        <p:cNvGrpSpPr/>
        <p:nvPr/>
      </p:nvGrpSpPr>
      <p:grpSpPr>
        <a:xfrm>
          <a:off x="0" y="0"/>
          <a:ext cx="0" cy="0"/>
          <a:chOff x="0" y="0"/>
          <a:chExt cx="0" cy="0"/>
        </a:xfrm>
      </p:grpSpPr>
      <p:pic>
        <p:nvPicPr>
          <p:cNvPr id="318" name="Google Shape;318;p69"/>
          <p:cNvPicPr preferRelativeResize="0"/>
          <p:nvPr/>
        </p:nvPicPr>
        <p:blipFill rotWithShape="1">
          <a:blip r:embed="rId2">
            <a:alphaModFix/>
          </a:blip>
          <a:srcRect t="7773" b="7773"/>
          <a:stretch/>
        </p:blipFill>
        <p:spPr>
          <a:xfrm>
            <a:off x="0" y="-1"/>
            <a:ext cx="9143997" cy="5143500"/>
          </a:xfrm>
          <a:prstGeom prst="rect">
            <a:avLst/>
          </a:prstGeom>
          <a:noFill/>
          <a:ln>
            <a:noFill/>
          </a:ln>
        </p:spPr>
      </p:pic>
      <p:sp>
        <p:nvSpPr>
          <p:cNvPr id="319" name="Google Shape;319;p69"/>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20" name="Google Shape;320;p69"/>
          <p:cNvSpPr/>
          <p:nvPr/>
        </p:nvSpPr>
        <p:spPr>
          <a:xfrm>
            <a:off x="0" y="-4"/>
            <a:ext cx="9144000" cy="5143500"/>
          </a:xfrm>
          <a:prstGeom prst="rect">
            <a:avLst/>
          </a:prstGeom>
          <a:solidFill>
            <a:schemeClr val="lt1">
              <a:alpha val="75686"/>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321" name="Google Shape;321;p69"/>
          <p:cNvSpPr/>
          <p:nvPr/>
        </p:nvSpPr>
        <p:spPr>
          <a:xfrm>
            <a:off x="1085850" y="14674"/>
            <a:ext cx="2943300" cy="1414200"/>
          </a:xfrm>
          <a:prstGeom prst="rect">
            <a:avLst/>
          </a:prstGeom>
          <a:solidFill>
            <a:srgbClr val="192F5B">
              <a:alpha val="7568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322" name="Google Shape;322;p69"/>
          <p:cNvSpPr/>
          <p:nvPr/>
        </p:nvSpPr>
        <p:spPr>
          <a:xfrm>
            <a:off x="1085850" y="1714501"/>
            <a:ext cx="2943300" cy="3429000"/>
          </a:xfrm>
          <a:prstGeom prst="rect">
            <a:avLst/>
          </a:prstGeom>
          <a:solidFill>
            <a:srgbClr val="192F5B">
              <a:alpha val="7568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and The Title">
  <p:cSld name="Section and The Title">
    <p:spTree>
      <p:nvGrpSpPr>
        <p:cNvPr id="1" name="Shape 323"/>
        <p:cNvGrpSpPr/>
        <p:nvPr/>
      </p:nvGrpSpPr>
      <p:grpSpPr>
        <a:xfrm>
          <a:off x="0" y="0"/>
          <a:ext cx="0" cy="0"/>
          <a:chOff x="0" y="0"/>
          <a:chExt cx="0" cy="0"/>
        </a:xfrm>
      </p:grpSpPr>
      <p:sp>
        <p:nvSpPr>
          <p:cNvPr id="324" name="Google Shape;324;p70"/>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325" name="Google Shape;325;p70"/>
          <p:cNvSpPr/>
          <p:nvPr/>
        </p:nvSpPr>
        <p:spPr>
          <a:xfrm>
            <a:off x="0" y="0"/>
            <a:ext cx="9144000" cy="4399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326" name="Google Shape;326;p70"/>
          <p:cNvSpPr>
            <a:spLocks noGrp="1"/>
          </p:cNvSpPr>
          <p:nvPr>
            <p:ph type="pic" idx="2"/>
          </p:nvPr>
        </p:nvSpPr>
        <p:spPr>
          <a:xfrm>
            <a:off x="5460916" y="-22538"/>
            <a:ext cx="3691500" cy="4454400"/>
          </a:xfrm>
          <a:prstGeom prst="rect">
            <a:avLst/>
          </a:prstGeom>
          <a:noFill/>
          <a:ln>
            <a:noFill/>
          </a:ln>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27" name="Google Shape;327;p70"/>
          <p:cNvSpPr txBox="1">
            <a:spLocks noGrp="1"/>
          </p:cNvSpPr>
          <p:nvPr>
            <p:ph type="body" idx="1"/>
          </p:nvPr>
        </p:nvSpPr>
        <p:spPr>
          <a:xfrm>
            <a:off x="300109" y="1689139"/>
            <a:ext cx="3886200" cy="24564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28" name="Google Shape;328;p70"/>
          <p:cNvSpPr txBox="1">
            <a:spLocks noGrp="1"/>
          </p:cNvSpPr>
          <p:nvPr>
            <p:ph type="title"/>
          </p:nvPr>
        </p:nvSpPr>
        <p:spPr>
          <a:xfrm>
            <a:off x="300109" y="1077524"/>
            <a:ext cx="38862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800"/>
              <a:buFont typeface="Century Gothic"/>
              <a:buNone/>
              <a:defRPr sz="18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pic>
        <p:nvPicPr>
          <p:cNvPr id="329" name="Google Shape;329;p70"/>
          <p:cNvPicPr preferRelativeResize="0"/>
          <p:nvPr/>
        </p:nvPicPr>
        <p:blipFill rotWithShape="1">
          <a:blip r:embed="rId2">
            <a:alphaModFix/>
          </a:blip>
          <a:srcRect/>
          <a:stretch/>
        </p:blipFill>
        <p:spPr>
          <a:xfrm>
            <a:off x="811899" y="180619"/>
            <a:ext cx="2862761" cy="716284"/>
          </a:xfrm>
          <a:prstGeom prst="rect">
            <a:avLst/>
          </a:prstGeom>
          <a:noFill/>
          <a:ln>
            <a:noFill/>
          </a:ln>
        </p:spPr>
      </p:pic>
      <p:cxnSp>
        <p:nvCxnSpPr>
          <p:cNvPr id="330" name="Google Shape;330;p70"/>
          <p:cNvCxnSpPr/>
          <p:nvPr/>
        </p:nvCxnSpPr>
        <p:spPr>
          <a:xfrm>
            <a:off x="4346812" y="784310"/>
            <a:ext cx="6000" cy="3145200"/>
          </a:xfrm>
          <a:prstGeom prst="straightConnector1">
            <a:avLst/>
          </a:prstGeom>
          <a:noFill/>
          <a:ln w="12700" cap="flat" cmpd="sng">
            <a:solidFill>
              <a:srgbClr val="1F3A6F"/>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331"/>
        <p:cNvGrpSpPr/>
        <p:nvPr/>
      </p:nvGrpSpPr>
      <p:grpSpPr>
        <a:xfrm>
          <a:off x="0" y="0"/>
          <a:ext cx="0" cy="0"/>
          <a:chOff x="0" y="0"/>
          <a:chExt cx="0" cy="0"/>
        </a:xfrm>
      </p:grpSpPr>
      <p:sp>
        <p:nvSpPr>
          <p:cNvPr id="332" name="Google Shape;332;p71"/>
          <p:cNvSpPr txBox="1">
            <a:spLocks noGrp="1"/>
          </p:cNvSpPr>
          <p:nvPr>
            <p:ph type="title"/>
          </p:nvPr>
        </p:nvSpPr>
        <p:spPr>
          <a:xfrm>
            <a:off x="722313" y="3305175"/>
            <a:ext cx="7772400" cy="1021500"/>
          </a:xfrm>
          <a:prstGeom prst="rect">
            <a:avLst/>
          </a:prstGeom>
          <a:noFill/>
          <a:ln>
            <a:noFill/>
          </a:ln>
        </p:spPr>
        <p:txBody>
          <a:bodyPr spcFirstLastPara="1" wrap="square" lIns="68575" tIns="68575" rIns="68575" bIns="68575" anchor="t" anchorCtr="0">
            <a:noAutofit/>
          </a:bodyPr>
          <a:lstStyle>
            <a:lvl1pPr marR="0" lvl="0" algn="l">
              <a:lnSpc>
                <a:spcPct val="90000"/>
              </a:lnSpc>
              <a:spcBef>
                <a:spcPts val="0"/>
              </a:spcBef>
              <a:spcAft>
                <a:spcPts val="0"/>
              </a:spcAft>
              <a:buClr>
                <a:srgbClr val="262626"/>
              </a:buClr>
              <a:buSzPts val="1400"/>
              <a:buFont typeface="Calibri"/>
              <a:buNone/>
              <a:defRPr sz="4000" b="1" i="0" u="none" strike="noStrike" cap="none">
                <a:solidFill>
                  <a:srgbClr val="262626"/>
                </a:solidFill>
                <a:latin typeface="Calibri"/>
                <a:ea typeface="Calibri"/>
                <a:cs typeface="Calibri"/>
                <a:sym typeface="Calibri"/>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333" name="Google Shape;333;p71"/>
          <p:cNvSpPr txBox="1">
            <a:spLocks noGrp="1"/>
          </p:cNvSpPr>
          <p:nvPr>
            <p:ph type="body" idx="1"/>
          </p:nvPr>
        </p:nvSpPr>
        <p:spPr>
          <a:xfrm>
            <a:off x="722313" y="2180035"/>
            <a:ext cx="7772400" cy="1125300"/>
          </a:xfrm>
          <a:prstGeom prst="rect">
            <a:avLst/>
          </a:prstGeom>
          <a:noFill/>
          <a:ln>
            <a:noFill/>
          </a:ln>
        </p:spPr>
        <p:txBody>
          <a:bodyPr spcFirstLastPara="1" wrap="square" lIns="68575" tIns="68575" rIns="68575" bIns="68575" anchor="b" anchorCtr="0">
            <a:noAutofit/>
          </a:bodyPr>
          <a:lstStyle>
            <a:lvl1pPr marL="457200" marR="0" lvl="0" indent="-228600" algn="l">
              <a:lnSpc>
                <a:spcPct val="150000"/>
              </a:lnSpc>
              <a:spcBef>
                <a:spcPts val="400"/>
              </a:spcBef>
              <a:spcAft>
                <a:spcPts val="0"/>
              </a:spcAft>
              <a:buClr>
                <a:srgbClr val="888888"/>
              </a:buClr>
              <a:buSzPts val="1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50000"/>
              </a:lnSpc>
              <a:spcBef>
                <a:spcPts val="360"/>
              </a:spcBef>
              <a:spcAft>
                <a:spcPts val="0"/>
              </a:spcAft>
              <a:buClr>
                <a:srgbClr val="888888"/>
              </a:buClr>
              <a:buSzPts val="11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50000"/>
              </a:lnSpc>
              <a:spcBef>
                <a:spcPts val="320"/>
              </a:spcBef>
              <a:spcAft>
                <a:spcPts val="0"/>
              </a:spcAft>
              <a:buClr>
                <a:srgbClr val="888888"/>
              </a:buClr>
              <a:buSzPts val="9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50000"/>
              </a:lnSpc>
              <a:spcBef>
                <a:spcPts val="280"/>
              </a:spcBef>
              <a:spcAft>
                <a:spcPts val="0"/>
              </a:spcAft>
              <a:buClr>
                <a:srgbClr val="888888"/>
              </a:buClr>
              <a:buSzPts val="8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50000"/>
              </a:lnSpc>
              <a:spcBef>
                <a:spcPts val="280"/>
              </a:spcBef>
              <a:spcAft>
                <a:spcPts val="0"/>
              </a:spcAft>
              <a:buClr>
                <a:srgbClr val="888888"/>
              </a:buClr>
              <a:buSzPts val="8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Slide" type="obj">
  <p:cSld name="OBJECT">
    <p:spTree>
      <p:nvGrpSpPr>
        <p:cNvPr id="1" name="Shape 51"/>
        <p:cNvGrpSpPr/>
        <p:nvPr/>
      </p:nvGrpSpPr>
      <p:grpSpPr>
        <a:xfrm>
          <a:off x="0" y="0"/>
          <a:ext cx="0" cy="0"/>
          <a:chOff x="0" y="0"/>
          <a:chExt cx="0" cy="0"/>
        </a:xfrm>
      </p:grpSpPr>
      <p:sp>
        <p:nvSpPr>
          <p:cNvPr id="52" name="Google Shape;52;p34"/>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3" name="Google Shape;53;p34"/>
          <p:cNvSpPr txBox="1">
            <a:spLocks noGrp="1"/>
          </p:cNvSpPr>
          <p:nvPr>
            <p:ph type="body" idx="1"/>
          </p:nvPr>
        </p:nvSpPr>
        <p:spPr>
          <a:xfrm>
            <a:off x="835819" y="948593"/>
            <a:ext cx="7487700" cy="3263400"/>
          </a:xfrm>
          <a:prstGeom prst="rect">
            <a:avLst/>
          </a:prstGeom>
          <a:noFill/>
          <a:ln>
            <a:noFill/>
          </a:ln>
        </p:spPr>
        <p:txBody>
          <a:bodyPr spcFirstLastPara="1" wrap="square" lIns="68575" tIns="68575" rIns="68575" bIns="68575" anchor="t" anchorCtr="0">
            <a:noAutofit/>
          </a:bodyPr>
          <a:lstStyle>
            <a:lvl1pPr marL="457200" marR="0" lvl="0" indent="-304800" algn="just">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4" name="Google Shape;54;p34"/>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lcome Slide">
  <p:cSld name="Welcome Slide">
    <p:spTree>
      <p:nvGrpSpPr>
        <p:cNvPr id="1" name="Shape 55"/>
        <p:cNvGrpSpPr/>
        <p:nvPr/>
      </p:nvGrpSpPr>
      <p:grpSpPr>
        <a:xfrm>
          <a:off x="0" y="0"/>
          <a:ext cx="0" cy="0"/>
          <a:chOff x="0" y="0"/>
          <a:chExt cx="0" cy="0"/>
        </a:xfrm>
      </p:grpSpPr>
      <p:sp>
        <p:nvSpPr>
          <p:cNvPr id="56" name="Google Shape;56;p60"/>
          <p:cNvSpPr/>
          <p:nvPr/>
        </p:nvSpPr>
        <p:spPr>
          <a:xfrm>
            <a:off x="0" y="0"/>
            <a:ext cx="9144000" cy="4300500"/>
          </a:xfrm>
          <a:prstGeom prst="rect">
            <a:avLst/>
          </a:prstGeom>
          <a:blipFill rotWithShape="1">
            <a:blip r:embed="rId2">
              <a:alphaModFix amt="54000"/>
            </a:blip>
            <a:stretch>
              <a:fillRect b="-19595"/>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57" name="Google Shape;57;p60"/>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58" name="Google Shape;58;p60"/>
          <p:cNvSpPr/>
          <p:nvPr/>
        </p:nvSpPr>
        <p:spPr>
          <a:xfrm>
            <a:off x="0" y="1902929"/>
            <a:ext cx="9144000" cy="2424300"/>
          </a:xfrm>
          <a:prstGeom prst="rect">
            <a:avLst/>
          </a:prstGeom>
          <a:solidFill>
            <a:srgbClr val="192F5B">
              <a:alpha val="91764"/>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e Strategy">
  <p:cSld name="The Strategy">
    <p:spTree>
      <p:nvGrpSpPr>
        <p:cNvPr id="1" name="Shape 59"/>
        <p:cNvGrpSpPr/>
        <p:nvPr/>
      </p:nvGrpSpPr>
      <p:grpSpPr>
        <a:xfrm>
          <a:off x="0" y="0"/>
          <a:ext cx="0" cy="0"/>
          <a:chOff x="0" y="0"/>
          <a:chExt cx="0" cy="0"/>
        </a:xfrm>
      </p:grpSpPr>
      <p:sp>
        <p:nvSpPr>
          <p:cNvPr id="60" name="Google Shape;60;p36"/>
          <p:cNvSpPr txBox="1">
            <a:spLocks noGrp="1"/>
          </p:cNvSpPr>
          <p:nvPr>
            <p:ph type="dt" idx="10"/>
          </p:nvPr>
        </p:nvSpPr>
        <p:spPr>
          <a:xfrm>
            <a:off x="0" y="0"/>
            <a:ext cx="2250000" cy="22500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1" name="Google Shape;61;p36"/>
          <p:cNvSpPr txBox="1">
            <a:spLocks noGrp="1"/>
          </p:cNvSpPr>
          <p:nvPr>
            <p:ph type="ftr" idx="11"/>
          </p:nvPr>
        </p:nvSpPr>
        <p:spPr>
          <a:xfrm>
            <a:off x="0" y="0"/>
            <a:ext cx="2250000" cy="22500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2" name="Google Shape;62;p36"/>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
        <p:nvSpPr>
          <p:cNvPr id="63" name="Google Shape;63;p36"/>
          <p:cNvSpPr/>
          <p:nvPr/>
        </p:nvSpPr>
        <p:spPr>
          <a:xfrm>
            <a:off x="1" y="0"/>
            <a:ext cx="9144000" cy="1133400"/>
          </a:xfrm>
          <a:prstGeom prst="rect">
            <a:avLst/>
          </a:pr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64" name="Google Shape;64;p36"/>
          <p:cNvSpPr/>
          <p:nvPr/>
        </p:nvSpPr>
        <p:spPr>
          <a:xfrm>
            <a:off x="5617315" y="417821"/>
            <a:ext cx="3526684" cy="458479"/>
          </a:xfrm>
          <a:custGeom>
            <a:avLst/>
            <a:gdLst/>
            <a:ahLst/>
            <a:cxnLst/>
            <a:rect l="l" t="t" r="r" b="b"/>
            <a:pathLst>
              <a:path w="4702246" h="611305" extrusionOk="0">
                <a:moveTo>
                  <a:pt x="193746" y="0"/>
                </a:moveTo>
                <a:lnTo>
                  <a:pt x="4702246" y="0"/>
                </a:lnTo>
                <a:lnTo>
                  <a:pt x="4702246" y="598605"/>
                </a:lnTo>
                <a:lnTo>
                  <a:pt x="142946" y="611305"/>
                </a:lnTo>
                <a:cubicBezTo>
                  <a:pt x="-72954" y="145070"/>
                  <a:pt x="-34854" y="466235"/>
                  <a:pt x="193746"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pic>
        <p:nvPicPr>
          <p:cNvPr id="65" name="Google Shape;65;p36"/>
          <p:cNvPicPr preferRelativeResize="0"/>
          <p:nvPr/>
        </p:nvPicPr>
        <p:blipFill rotWithShape="1">
          <a:blip r:embed="rId2">
            <a:alphaModFix/>
          </a:blip>
          <a:srcRect/>
          <a:stretch/>
        </p:blipFill>
        <p:spPr>
          <a:xfrm>
            <a:off x="189930" y="361279"/>
            <a:ext cx="2517176" cy="629818"/>
          </a:xfrm>
          <a:prstGeom prst="rect">
            <a:avLst/>
          </a:prstGeom>
          <a:noFill/>
          <a:ln>
            <a:noFill/>
          </a:ln>
        </p:spPr>
      </p:pic>
      <p:sp>
        <p:nvSpPr>
          <p:cNvPr id="66" name="Google Shape;66;p36"/>
          <p:cNvSpPr txBox="1">
            <a:spLocks noGrp="1"/>
          </p:cNvSpPr>
          <p:nvPr>
            <p:ph type="title"/>
          </p:nvPr>
        </p:nvSpPr>
        <p:spPr>
          <a:xfrm>
            <a:off x="2827325" y="417821"/>
            <a:ext cx="6196500" cy="516600"/>
          </a:xfrm>
          <a:prstGeom prst="rect">
            <a:avLst/>
          </a:prstGeom>
          <a:noFill/>
          <a:ln>
            <a:noFill/>
          </a:ln>
        </p:spPr>
        <p:txBody>
          <a:bodyPr spcFirstLastPara="1" wrap="square" lIns="68575" tIns="68575" rIns="68575" bIns="68575" anchor="ctr" anchorCtr="0">
            <a:noAutofit/>
          </a:bodyPr>
          <a:lstStyle>
            <a:lvl1pPr marR="0" lvl="0" algn="r">
              <a:lnSpc>
                <a:spcPct val="90000"/>
              </a:lnSpc>
              <a:spcBef>
                <a:spcPts val="0"/>
              </a:spcBef>
              <a:spcAft>
                <a:spcPts val="0"/>
              </a:spcAft>
              <a:buClr>
                <a:srgbClr val="1F3A6F"/>
              </a:buClr>
              <a:buSzPts val="1500"/>
              <a:buFont typeface="Century Gothic"/>
              <a:buNone/>
              <a:defRPr sz="1500" b="1" i="0" u="none" strike="noStrike" cap="none">
                <a:solidFill>
                  <a:srgbClr val="1F3A6F"/>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Title">
  <p:cSld name="Blank with Title">
    <p:spTree>
      <p:nvGrpSpPr>
        <p:cNvPr id="1" name="Shape 67"/>
        <p:cNvGrpSpPr/>
        <p:nvPr/>
      </p:nvGrpSpPr>
      <p:grpSpPr>
        <a:xfrm>
          <a:off x="0" y="0"/>
          <a:ext cx="0" cy="0"/>
          <a:chOff x="0" y="0"/>
          <a:chExt cx="0" cy="0"/>
        </a:xfrm>
      </p:grpSpPr>
      <p:sp>
        <p:nvSpPr>
          <p:cNvPr id="68" name="Google Shape;68;p37"/>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69" name="Google Shape;69;p37"/>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oter">
  <p:cSld name="Title and Footer">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47793" y="130723"/>
            <a:ext cx="6096000" cy="3561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dt" idx="10"/>
          </p:nvPr>
        </p:nvSpPr>
        <p:spPr>
          <a:xfrm>
            <a:off x="457200" y="6250300"/>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38"/>
          <p:cNvSpPr txBox="1">
            <a:spLocks noGrp="1"/>
          </p:cNvSpPr>
          <p:nvPr>
            <p:ph type="sldNum" idx="12"/>
          </p:nvPr>
        </p:nvSpPr>
        <p:spPr>
          <a:xfrm>
            <a:off x="6553200" y="4723820"/>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D8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Point">
  <p:cSld name="Four Point">
    <p:spTree>
      <p:nvGrpSpPr>
        <p:cNvPr id="1" name="Shape 74"/>
        <p:cNvGrpSpPr/>
        <p:nvPr/>
      </p:nvGrpSpPr>
      <p:grpSpPr>
        <a:xfrm>
          <a:off x="0" y="0"/>
          <a:ext cx="0" cy="0"/>
          <a:chOff x="0" y="0"/>
          <a:chExt cx="0" cy="0"/>
        </a:xfrm>
      </p:grpSpPr>
      <p:sp>
        <p:nvSpPr>
          <p:cNvPr id="75" name="Google Shape;75;p39"/>
          <p:cNvSpPr>
            <a:spLocks noGrp="1"/>
          </p:cNvSpPr>
          <p:nvPr>
            <p:ph type="pic" idx="2"/>
          </p:nvPr>
        </p:nvSpPr>
        <p:spPr>
          <a:xfrm>
            <a:off x="195943" y="957943"/>
            <a:ext cx="4310700" cy="3084600"/>
          </a:xfrm>
          <a:prstGeom prst="rect">
            <a:avLst/>
          </a:prstGeom>
          <a:noFill/>
          <a:ln>
            <a:noFill/>
          </a:ln>
          <a:effectLst>
            <a:reflection stA="52000" endA="300" endPos="35000" sy="-100000" algn="bl" rotWithShape="0"/>
          </a:effectLst>
        </p:spPr>
        <p:txBody>
          <a:bodyPr spcFirstLastPara="1" wrap="square" lIns="68575" tIns="68575" rIns="68575" bIns="68575" anchor="t" anchorCtr="0">
            <a:noAutofit/>
          </a:bodyPr>
          <a:lstStyle>
            <a:lvl1pPr marR="0" lvl="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R="0" lvl="1"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R="0" lvl="2"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R="0" lvl="3"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R="0" lvl="4"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6" name="Google Shape;76;p39"/>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77" name="Google Shape;77;p39"/>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47" Type="http://schemas.openxmlformats.org/officeDocument/2006/relationships/image" Target="../media/image7.png"/><Relationship Id="rId50" Type="http://schemas.openxmlformats.org/officeDocument/2006/relationships/image" Target="../media/image10.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 Id="rId48" Type="http://schemas.openxmlformats.org/officeDocument/2006/relationships/image" Target="../media/image8.png"/><Relationship Id="rId8" Type="http://schemas.openxmlformats.org/officeDocument/2006/relationships/slideLayout" Target="../slideLayouts/slideLayout8.xml"/><Relationship Id="rId51" Type="http://schemas.openxmlformats.org/officeDocument/2006/relationships/image" Target="../media/image1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6.png"/><Relationship Id="rId20" Type="http://schemas.openxmlformats.org/officeDocument/2006/relationships/slideLayout" Target="../slideLayouts/slideLayout20.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p:nvPr/>
        </p:nvSpPr>
        <p:spPr>
          <a:xfrm>
            <a:off x="1" y="-14173"/>
            <a:ext cx="9144000" cy="768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Palatino Linotype"/>
              <a:ea typeface="Palatino Linotype"/>
              <a:cs typeface="Palatino Linotype"/>
              <a:sym typeface="Palatino Linotype"/>
            </a:endParaRPr>
          </a:p>
        </p:txBody>
      </p:sp>
      <p:sp>
        <p:nvSpPr>
          <p:cNvPr id="7" name="Google Shape;7;p32"/>
          <p:cNvSpPr/>
          <p:nvPr/>
        </p:nvSpPr>
        <p:spPr>
          <a:xfrm>
            <a:off x="0" y="4401939"/>
            <a:ext cx="9144000" cy="741600"/>
          </a:xfrm>
          <a:prstGeom prst="rect">
            <a:avLst/>
          </a:prstGeom>
          <a:solidFill>
            <a:srgbClr val="1F3A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8" name="Google Shape;8;p32"/>
          <p:cNvSpPr txBox="1">
            <a:spLocks noGrp="1"/>
          </p:cNvSpPr>
          <p:nvPr>
            <p:ph type="title"/>
          </p:nvPr>
        </p:nvSpPr>
        <p:spPr>
          <a:xfrm>
            <a:off x="2379218" y="120209"/>
            <a:ext cx="6196500" cy="516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rgbClr val="000000"/>
              </a:buClr>
              <a:buSzPts val="1400"/>
              <a:buFont typeface="Century Gothic"/>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32"/>
          <p:cNvSpPr/>
          <p:nvPr/>
        </p:nvSpPr>
        <p:spPr>
          <a:xfrm>
            <a:off x="-1" y="4942114"/>
            <a:ext cx="9144000" cy="201300"/>
          </a:xfrm>
          <a:prstGeom prst="rect">
            <a:avLst/>
          </a:pr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0" name="Google Shape;10;p32"/>
          <p:cNvSpPr/>
          <p:nvPr/>
        </p:nvSpPr>
        <p:spPr>
          <a:xfrm>
            <a:off x="8429625" y="4549247"/>
            <a:ext cx="495300" cy="546600"/>
          </a:xfrm>
          <a:prstGeom prst="ellipse">
            <a:avLst/>
          </a:prstGeom>
          <a:solidFill>
            <a:srgbClr val="192F5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Palatino Linotype"/>
              <a:ea typeface="Palatino Linotype"/>
              <a:cs typeface="Palatino Linotype"/>
              <a:sym typeface="Palatino Linotype"/>
            </a:endParaRPr>
          </a:p>
        </p:txBody>
      </p:sp>
      <p:sp>
        <p:nvSpPr>
          <p:cNvPr id="11" name="Google Shape;11;p32"/>
          <p:cNvSpPr txBox="1">
            <a:spLocks noGrp="1"/>
          </p:cNvSpPr>
          <p:nvPr>
            <p:ph type="body" idx="1"/>
          </p:nvPr>
        </p:nvSpPr>
        <p:spPr>
          <a:xfrm>
            <a:off x="568325" y="946142"/>
            <a:ext cx="8007300" cy="3263400"/>
          </a:xfrm>
          <a:prstGeom prst="rect">
            <a:avLst/>
          </a:prstGeom>
          <a:noFill/>
          <a:ln>
            <a:noFill/>
          </a:ln>
        </p:spPr>
        <p:txBody>
          <a:bodyPr spcFirstLastPara="1" wrap="square" lIns="68575" tIns="68575" rIns="68575" bIns="68575" anchor="t" anchorCtr="0">
            <a:noAutofit/>
          </a:bodyPr>
          <a:lstStyle>
            <a:lvl1pPr marL="457200" marR="0" lvl="0" indent="-304800" algn="just" rtl="0">
              <a:lnSpc>
                <a:spcPct val="150000"/>
              </a:lnSpc>
              <a:spcBef>
                <a:spcPts val="800"/>
              </a:spcBef>
              <a:spcAft>
                <a:spcPts val="0"/>
              </a:spcAft>
              <a:buClr>
                <a:srgbClr val="000000"/>
              </a:buClr>
              <a:buSzPts val="1200"/>
              <a:buFont typeface="Noto Sans Symbols"/>
              <a:buChar char="▪"/>
              <a:defRPr sz="1200" b="0" i="0" u="none" strike="noStrike" cap="none">
                <a:solidFill>
                  <a:srgbClr val="000000"/>
                </a:solidFill>
                <a:latin typeface="Century Gothic"/>
                <a:ea typeface="Century Gothic"/>
                <a:cs typeface="Century Gothic"/>
                <a:sym typeface="Century Gothic"/>
              </a:defRPr>
            </a:lvl1pPr>
            <a:lvl2pPr marL="914400" marR="0" lvl="1" indent="-298450" algn="just" rtl="0">
              <a:lnSpc>
                <a:spcPct val="150000"/>
              </a:lnSpc>
              <a:spcBef>
                <a:spcPts val="400"/>
              </a:spcBef>
              <a:spcAft>
                <a:spcPts val="0"/>
              </a:spcAft>
              <a:buClr>
                <a:srgbClr val="1F3A6F"/>
              </a:buClr>
              <a:buSzPts val="1100"/>
              <a:buFont typeface="Noto Sans Symbols"/>
              <a:buChar char="▪"/>
              <a:defRPr sz="1100" b="0" i="0" u="none" strike="noStrike" cap="none">
                <a:solidFill>
                  <a:srgbClr val="000000"/>
                </a:solidFill>
                <a:latin typeface="Century Gothic"/>
                <a:ea typeface="Century Gothic"/>
                <a:cs typeface="Century Gothic"/>
                <a:sym typeface="Century Gothic"/>
              </a:defRPr>
            </a:lvl2pPr>
            <a:lvl3pPr marL="1371600" marR="0" lvl="2" indent="-285750" algn="just" rtl="0">
              <a:lnSpc>
                <a:spcPct val="150000"/>
              </a:lnSpc>
              <a:spcBef>
                <a:spcPts val="400"/>
              </a:spcBef>
              <a:spcAft>
                <a:spcPts val="0"/>
              </a:spcAft>
              <a:buClr>
                <a:srgbClr val="000000"/>
              </a:buClr>
              <a:buSzPts val="900"/>
              <a:buFont typeface="Arial"/>
              <a:buChar char="•"/>
              <a:defRPr sz="900" b="0" i="0" u="none" strike="noStrike" cap="none">
                <a:solidFill>
                  <a:srgbClr val="000000"/>
                </a:solidFill>
                <a:latin typeface="Century Gothic"/>
                <a:ea typeface="Century Gothic"/>
                <a:cs typeface="Century Gothic"/>
                <a:sym typeface="Century Gothic"/>
              </a:defRPr>
            </a:lvl3pPr>
            <a:lvl4pPr marL="1828800" marR="0" lvl="3" indent="-279400"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4pPr>
            <a:lvl5pPr marL="2286000" marR="0" lvl="4" indent="-279400" algn="just" rtl="0">
              <a:lnSpc>
                <a:spcPct val="150000"/>
              </a:lnSpc>
              <a:spcBef>
                <a:spcPts val="400"/>
              </a:spcBef>
              <a:spcAft>
                <a:spcPts val="0"/>
              </a:spcAft>
              <a:buClr>
                <a:srgbClr val="000000"/>
              </a:buClr>
              <a:buSzPts val="800"/>
              <a:buFont typeface="Arial"/>
              <a:buChar char="•"/>
              <a:defRPr sz="800" b="0" i="0" u="none" strike="noStrike" cap="none">
                <a:solidFill>
                  <a:srgbClr val="000000"/>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 name="Google Shape;12;p32"/>
          <p:cNvSpPr>
            <a:spLocks noGrp="1"/>
          </p:cNvSpPr>
          <p:nvPr>
            <p:ph type="sldNum" idx="12"/>
          </p:nvPr>
        </p:nvSpPr>
        <p:spPr>
          <a:xfrm>
            <a:off x="8468976" y="4596872"/>
            <a:ext cx="417900" cy="426900"/>
          </a:xfrm>
          <a:prstGeom prst="ellipse">
            <a:avLst/>
          </a:prstGeom>
          <a:solidFill>
            <a:schemeClr val="lt1"/>
          </a:solidFill>
          <a:ln>
            <a:noFill/>
          </a:ln>
        </p:spPr>
        <p:txBody>
          <a:bodyPr spcFirstLastPara="1" wrap="square" lIns="68575" tIns="34275" rIns="68575" bIns="34275" anchor="ctr" anchorCtr="0">
            <a:noAutofit/>
          </a:bodyPr>
          <a:lstStyle>
            <a:lvl1pPr marL="0" marR="0" lvl="0"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1pPr>
            <a:lvl2pPr marL="0" marR="0" lvl="1"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2pPr>
            <a:lvl3pPr marL="0" marR="0" lvl="2"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3pPr>
            <a:lvl4pPr marL="0" marR="0" lvl="3"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4pPr>
            <a:lvl5pPr marL="0" marR="0" lvl="4"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5pPr>
            <a:lvl6pPr marL="0" marR="0" lvl="5"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6pPr>
            <a:lvl7pPr marL="0" marR="0" lvl="6"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7pPr>
            <a:lvl8pPr marL="0" marR="0" lvl="7"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8pPr>
            <a:lvl9pPr marL="0" marR="0" lvl="8" indent="0" algn="ctr" rtl="0">
              <a:lnSpc>
                <a:spcPct val="90000"/>
              </a:lnSpc>
              <a:spcBef>
                <a:spcPts val="0"/>
              </a:spcBef>
              <a:spcAft>
                <a:spcPts val="0"/>
              </a:spcAft>
              <a:buClr>
                <a:srgbClr val="000000"/>
              </a:buClr>
              <a:buSzPts val="900"/>
              <a:buFont typeface="Arial"/>
              <a:buNone/>
              <a:defRPr sz="900" b="1" i="0" u="none" strike="noStrike" cap="none">
                <a:solidFill>
                  <a:srgbClr val="1F3A6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cxnSp>
        <p:nvCxnSpPr>
          <p:cNvPr id="13" name="Google Shape;13;p32"/>
          <p:cNvCxnSpPr/>
          <p:nvPr/>
        </p:nvCxnSpPr>
        <p:spPr>
          <a:xfrm>
            <a:off x="2288134" y="102734"/>
            <a:ext cx="0" cy="534300"/>
          </a:xfrm>
          <a:prstGeom prst="straightConnector1">
            <a:avLst/>
          </a:prstGeom>
          <a:noFill/>
          <a:ln w="9525" cap="flat" cmpd="sng">
            <a:solidFill>
              <a:srgbClr val="1F3A6F"/>
            </a:solidFill>
            <a:prstDash val="solid"/>
            <a:miter lim="800000"/>
            <a:headEnd type="none" w="sm" len="sm"/>
            <a:tailEnd type="none" w="sm" len="sm"/>
          </a:ln>
        </p:spPr>
      </p:cxnSp>
      <p:pic>
        <p:nvPicPr>
          <p:cNvPr id="14" name="Google Shape;14;p32"/>
          <p:cNvPicPr preferRelativeResize="0"/>
          <p:nvPr/>
        </p:nvPicPr>
        <p:blipFill rotWithShape="1">
          <a:blip r:embed="rId41">
            <a:alphaModFix/>
          </a:blip>
          <a:srcRect/>
          <a:stretch/>
        </p:blipFill>
        <p:spPr>
          <a:xfrm>
            <a:off x="60899" y="111399"/>
            <a:ext cx="2135629" cy="534351"/>
          </a:xfrm>
          <a:prstGeom prst="rect">
            <a:avLst/>
          </a:prstGeom>
          <a:noFill/>
          <a:ln>
            <a:noFill/>
          </a:ln>
        </p:spPr>
      </p:pic>
      <p:sp>
        <p:nvSpPr>
          <p:cNvPr id="15" name="Google Shape;15;p32"/>
          <p:cNvSpPr txBox="1"/>
          <p:nvPr/>
        </p:nvSpPr>
        <p:spPr>
          <a:xfrm>
            <a:off x="219075" y="4635924"/>
            <a:ext cx="2362200" cy="207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Palatino Linotype"/>
                <a:ea typeface="Palatino Linotype"/>
                <a:cs typeface="Palatino Linotype"/>
                <a:sym typeface="Palatino Linotype"/>
              </a:rPr>
              <a:t>www.maricopa.edu</a:t>
            </a:r>
            <a:endParaRPr sz="900" b="0" i="0" u="none" strike="noStrike" cap="none">
              <a:solidFill>
                <a:schemeClr val="lt1"/>
              </a:solidFill>
              <a:latin typeface="Palatino Linotype"/>
              <a:ea typeface="Palatino Linotype"/>
              <a:cs typeface="Palatino Linotype"/>
              <a:sym typeface="Palatino Linotype"/>
            </a:endParaRPr>
          </a:p>
        </p:txBody>
      </p:sp>
      <p:grpSp>
        <p:nvGrpSpPr>
          <p:cNvPr id="16" name="Google Shape;16;p32"/>
          <p:cNvGrpSpPr/>
          <p:nvPr/>
        </p:nvGrpSpPr>
        <p:grpSpPr>
          <a:xfrm>
            <a:off x="4789872" y="4450720"/>
            <a:ext cx="3619817" cy="540207"/>
            <a:chOff x="3470527" y="4082460"/>
            <a:chExt cx="8414265" cy="1264530"/>
          </a:xfrm>
        </p:grpSpPr>
        <p:pic>
          <p:nvPicPr>
            <p:cNvPr id="17" name="Google Shape;17;p32"/>
            <p:cNvPicPr preferRelativeResize="0"/>
            <p:nvPr/>
          </p:nvPicPr>
          <p:blipFill rotWithShape="1">
            <a:blip r:embed="rId42">
              <a:alphaModFix/>
            </a:blip>
            <a:srcRect/>
            <a:stretch/>
          </p:blipFill>
          <p:spPr>
            <a:xfrm>
              <a:off x="9903537" y="4135944"/>
              <a:ext cx="1079629" cy="1079629"/>
            </a:xfrm>
            <a:prstGeom prst="rect">
              <a:avLst/>
            </a:prstGeom>
            <a:noFill/>
            <a:ln>
              <a:noFill/>
            </a:ln>
          </p:spPr>
        </p:pic>
        <p:pic>
          <p:nvPicPr>
            <p:cNvPr id="18" name="Google Shape;18;p32"/>
            <p:cNvPicPr preferRelativeResize="0"/>
            <p:nvPr/>
          </p:nvPicPr>
          <p:blipFill rotWithShape="1">
            <a:blip r:embed="rId43">
              <a:alphaModFix/>
            </a:blip>
            <a:srcRect/>
            <a:stretch/>
          </p:blipFill>
          <p:spPr>
            <a:xfrm>
              <a:off x="4330173" y="4183447"/>
              <a:ext cx="1163541" cy="1163543"/>
            </a:xfrm>
            <a:prstGeom prst="rect">
              <a:avLst/>
            </a:prstGeom>
            <a:noFill/>
            <a:ln>
              <a:noFill/>
            </a:ln>
          </p:spPr>
        </p:pic>
        <p:pic>
          <p:nvPicPr>
            <p:cNvPr id="19" name="Google Shape;19;p32"/>
            <p:cNvPicPr preferRelativeResize="0"/>
            <p:nvPr/>
          </p:nvPicPr>
          <p:blipFill rotWithShape="1">
            <a:blip r:embed="rId44">
              <a:alphaModFix/>
            </a:blip>
            <a:srcRect/>
            <a:stretch/>
          </p:blipFill>
          <p:spPr>
            <a:xfrm>
              <a:off x="5156745" y="4165993"/>
              <a:ext cx="1150908" cy="1149629"/>
            </a:xfrm>
            <a:prstGeom prst="rect">
              <a:avLst/>
            </a:prstGeom>
            <a:noFill/>
            <a:ln>
              <a:noFill/>
            </a:ln>
          </p:spPr>
        </p:pic>
        <p:pic>
          <p:nvPicPr>
            <p:cNvPr id="20" name="Google Shape;20;p32"/>
            <p:cNvPicPr preferRelativeResize="0"/>
            <p:nvPr/>
          </p:nvPicPr>
          <p:blipFill rotWithShape="1">
            <a:blip r:embed="rId45">
              <a:alphaModFix/>
            </a:blip>
            <a:srcRect/>
            <a:stretch/>
          </p:blipFill>
          <p:spPr>
            <a:xfrm>
              <a:off x="5944962" y="4165025"/>
              <a:ext cx="1090844" cy="1090844"/>
            </a:xfrm>
            <a:prstGeom prst="rect">
              <a:avLst/>
            </a:prstGeom>
            <a:noFill/>
            <a:ln>
              <a:noFill/>
            </a:ln>
          </p:spPr>
        </p:pic>
        <p:pic>
          <p:nvPicPr>
            <p:cNvPr id="21" name="Google Shape;21;p32"/>
            <p:cNvPicPr preferRelativeResize="0"/>
            <p:nvPr/>
          </p:nvPicPr>
          <p:blipFill rotWithShape="1">
            <a:blip r:embed="rId46">
              <a:alphaModFix/>
            </a:blip>
            <a:srcRect/>
            <a:stretch/>
          </p:blipFill>
          <p:spPr>
            <a:xfrm>
              <a:off x="6726797" y="4183448"/>
              <a:ext cx="1091299" cy="1090088"/>
            </a:xfrm>
            <a:prstGeom prst="rect">
              <a:avLst/>
            </a:prstGeom>
            <a:noFill/>
            <a:ln>
              <a:noFill/>
            </a:ln>
          </p:spPr>
        </p:pic>
        <p:pic>
          <p:nvPicPr>
            <p:cNvPr id="22" name="Google Shape;22;p32"/>
            <p:cNvPicPr preferRelativeResize="0"/>
            <p:nvPr/>
          </p:nvPicPr>
          <p:blipFill rotWithShape="1">
            <a:blip r:embed="rId47">
              <a:alphaModFix/>
            </a:blip>
            <a:srcRect/>
            <a:stretch/>
          </p:blipFill>
          <p:spPr>
            <a:xfrm>
              <a:off x="7538415" y="4190089"/>
              <a:ext cx="1077563" cy="1077563"/>
            </a:xfrm>
            <a:prstGeom prst="rect">
              <a:avLst/>
            </a:prstGeom>
            <a:noFill/>
            <a:ln>
              <a:noFill/>
            </a:ln>
          </p:spPr>
        </p:pic>
        <p:pic>
          <p:nvPicPr>
            <p:cNvPr id="23" name="Google Shape;23;p32"/>
            <p:cNvPicPr preferRelativeResize="0"/>
            <p:nvPr/>
          </p:nvPicPr>
          <p:blipFill rotWithShape="1">
            <a:blip r:embed="rId48">
              <a:alphaModFix/>
            </a:blip>
            <a:srcRect/>
            <a:stretch/>
          </p:blipFill>
          <p:spPr>
            <a:xfrm>
              <a:off x="9110665" y="4154192"/>
              <a:ext cx="1101782" cy="1103006"/>
            </a:xfrm>
            <a:prstGeom prst="rect">
              <a:avLst/>
            </a:prstGeom>
            <a:noFill/>
            <a:ln>
              <a:noFill/>
            </a:ln>
          </p:spPr>
        </p:pic>
        <p:pic>
          <p:nvPicPr>
            <p:cNvPr id="24" name="Google Shape;24;p32"/>
            <p:cNvPicPr preferRelativeResize="0"/>
            <p:nvPr/>
          </p:nvPicPr>
          <p:blipFill rotWithShape="1">
            <a:blip r:embed="rId49">
              <a:alphaModFix/>
            </a:blip>
            <a:srcRect/>
            <a:stretch/>
          </p:blipFill>
          <p:spPr>
            <a:xfrm>
              <a:off x="8293287" y="4155522"/>
              <a:ext cx="1099126" cy="1100347"/>
            </a:xfrm>
            <a:prstGeom prst="rect">
              <a:avLst/>
            </a:prstGeom>
            <a:noFill/>
            <a:ln>
              <a:noFill/>
            </a:ln>
          </p:spPr>
        </p:pic>
        <p:pic>
          <p:nvPicPr>
            <p:cNvPr id="25" name="Google Shape;25;p32"/>
            <p:cNvPicPr preferRelativeResize="0"/>
            <p:nvPr/>
          </p:nvPicPr>
          <p:blipFill rotWithShape="1">
            <a:blip r:embed="rId50">
              <a:alphaModFix/>
            </a:blip>
            <a:srcRect/>
            <a:stretch/>
          </p:blipFill>
          <p:spPr>
            <a:xfrm>
              <a:off x="3470527" y="4082460"/>
              <a:ext cx="1185192" cy="1185191"/>
            </a:xfrm>
            <a:prstGeom prst="rect">
              <a:avLst/>
            </a:prstGeom>
            <a:noFill/>
            <a:ln>
              <a:noFill/>
            </a:ln>
          </p:spPr>
        </p:pic>
        <p:pic>
          <p:nvPicPr>
            <p:cNvPr id="26" name="Google Shape;26;p32"/>
            <p:cNvPicPr preferRelativeResize="0"/>
            <p:nvPr/>
          </p:nvPicPr>
          <p:blipFill rotWithShape="1">
            <a:blip r:embed="rId51">
              <a:alphaModFix/>
            </a:blip>
            <a:srcRect/>
            <a:stretch/>
          </p:blipFill>
          <p:spPr>
            <a:xfrm>
              <a:off x="10686053" y="4096848"/>
              <a:ext cx="1198739" cy="1200071"/>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fap.ed.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
          <p:cNvSpPr txBox="1">
            <a:spLocks noGrp="1"/>
          </p:cNvSpPr>
          <p:nvPr>
            <p:ph type="ctrTitle"/>
          </p:nvPr>
        </p:nvSpPr>
        <p:spPr>
          <a:xfrm>
            <a:off x="3093499" y="1629325"/>
            <a:ext cx="5882100" cy="1132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62626"/>
              </a:buClr>
              <a:buSzPts val="1400"/>
              <a:buFont typeface="Calibri"/>
              <a:buNone/>
            </a:pPr>
            <a:endParaRPr>
              <a:latin typeface="Chelsea Market"/>
              <a:ea typeface="Chelsea Market"/>
              <a:cs typeface="Chelsea Market"/>
              <a:sym typeface="Chelsea Market"/>
            </a:endParaRPr>
          </a:p>
          <a:p>
            <a:pPr marL="0" marR="0" lvl="0" indent="0" algn="r" rtl="0">
              <a:lnSpc>
                <a:spcPct val="100000"/>
              </a:lnSpc>
              <a:spcBef>
                <a:spcPts val="0"/>
              </a:spcBef>
              <a:spcAft>
                <a:spcPts val="0"/>
              </a:spcAft>
              <a:buClr>
                <a:srgbClr val="262626"/>
              </a:buClr>
              <a:buSzPts val="1400"/>
              <a:buFont typeface="Calibri"/>
              <a:buNone/>
            </a:pPr>
            <a:r>
              <a:rPr lang="en" sz="3000">
                <a:latin typeface="Arial"/>
                <a:ea typeface="Arial"/>
                <a:cs typeface="Arial"/>
                <a:sym typeface="Arial"/>
              </a:rPr>
              <a:t>FEDERAL WORK-STUDY</a:t>
            </a:r>
            <a:endParaRPr sz="3000">
              <a:latin typeface="Arial"/>
              <a:ea typeface="Arial"/>
              <a:cs typeface="Arial"/>
              <a:sym typeface="Arial"/>
            </a:endParaRPr>
          </a:p>
        </p:txBody>
      </p:sp>
      <p:sp>
        <p:nvSpPr>
          <p:cNvPr id="339" name="Google Shape;339;p1"/>
          <p:cNvSpPr txBox="1">
            <a:spLocks noGrp="1"/>
          </p:cNvSpPr>
          <p:nvPr>
            <p:ph type="subTitle" idx="1"/>
          </p:nvPr>
        </p:nvSpPr>
        <p:spPr>
          <a:xfrm>
            <a:off x="4743250" y="2882081"/>
            <a:ext cx="4232400" cy="5583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400"/>
              </a:spcBef>
              <a:spcAft>
                <a:spcPts val="0"/>
              </a:spcAft>
              <a:buClr>
                <a:srgbClr val="888888"/>
              </a:buClr>
              <a:buSzPts val="3200"/>
              <a:buFont typeface="Arial"/>
              <a:buNone/>
            </a:pPr>
            <a:r>
              <a:rPr lang="en" sz="2000" b="1" i="0" u="none" strike="noStrike" cap="none" dirty="0">
                <a:solidFill>
                  <a:srgbClr val="FFFFFF"/>
                </a:solidFill>
                <a:latin typeface="Arial"/>
                <a:ea typeface="Arial"/>
                <a:cs typeface="Arial"/>
                <a:sym typeface="Arial"/>
              </a:rPr>
              <a:t>Student TRAINING</a:t>
            </a:r>
            <a:endParaRPr sz="20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0"/>
          <p:cNvSpPr txBox="1">
            <a:spLocks noGrp="1"/>
          </p:cNvSpPr>
          <p:nvPr>
            <p:ph type="title"/>
          </p:nvPr>
        </p:nvSpPr>
        <p:spPr>
          <a:xfrm>
            <a:off x="2315546" y="97527"/>
            <a:ext cx="6078177" cy="5268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FWS CONDITIONS and LIMITATIONS</a:t>
            </a:r>
            <a:endParaRPr sz="2400" b="1" i="0" u="none" strike="noStrike" cap="none">
              <a:solidFill>
                <a:srgbClr val="262626"/>
              </a:solidFill>
              <a:latin typeface="Chelsea Market"/>
              <a:ea typeface="Chelsea Market"/>
              <a:cs typeface="Chelsea Market"/>
              <a:sym typeface="Chelsea Market"/>
            </a:endParaRPr>
          </a:p>
        </p:txBody>
      </p:sp>
      <p:sp>
        <p:nvSpPr>
          <p:cNvPr id="392" name="Google Shape;392;p10"/>
          <p:cNvSpPr txBox="1">
            <a:spLocks noGrp="1"/>
          </p:cNvSpPr>
          <p:nvPr>
            <p:ph type="body" idx="1"/>
          </p:nvPr>
        </p:nvSpPr>
        <p:spPr>
          <a:xfrm>
            <a:off x="183700" y="797175"/>
            <a:ext cx="8694900" cy="361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500" i="0" u="none" strike="noStrike" cap="none" dirty="0">
                <a:solidFill>
                  <a:srgbClr val="000000"/>
                </a:solidFill>
                <a:latin typeface="Arial"/>
                <a:ea typeface="Arial"/>
                <a:cs typeface="Arial"/>
                <a:sym typeface="Arial"/>
              </a:rPr>
              <a:t>The Department of Education, as published in the </a:t>
            </a:r>
            <a:r>
              <a:rPr lang="en" sz="150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Federal Student Aid Handbook</a:t>
            </a:r>
            <a:r>
              <a:rPr lang="en" sz="1500" i="0" u="none" strike="noStrike" cap="none" dirty="0">
                <a:solidFill>
                  <a:srgbClr val="000000"/>
                </a:solidFill>
                <a:latin typeface="Arial"/>
                <a:ea typeface="Arial"/>
                <a:cs typeface="Arial"/>
                <a:sym typeface="Arial"/>
              </a:rPr>
              <a:t>, has mandated conditions and limitations regarding FWS employment, which includes but is not limited to the following:</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 sz="1500" i="0" u="none" strike="noStrike" cap="none" dirty="0">
                <a:solidFill>
                  <a:srgbClr val="000000"/>
                </a:solidFill>
                <a:latin typeface="Arial"/>
                <a:ea typeface="Arial"/>
                <a:cs typeface="Arial"/>
                <a:sym typeface="Arial"/>
              </a:rPr>
              <a:t>FWS employment must be governed by employment conditions, including pay, that are reasonable according to the type of work performed, the geographic region, the employee’s proficiency, and any applicable federal, state </a:t>
            </a:r>
            <a:r>
              <a:rPr lang="en" sz="1500" dirty="0">
                <a:latin typeface="Arial"/>
                <a:ea typeface="Arial"/>
                <a:cs typeface="Arial"/>
                <a:sym typeface="Arial"/>
              </a:rPr>
              <a:t>and</a:t>
            </a:r>
            <a:r>
              <a:rPr lang="en" sz="1500" i="0" u="none" strike="noStrike" cap="none" dirty="0">
                <a:solidFill>
                  <a:srgbClr val="000000"/>
                </a:solidFill>
                <a:latin typeface="Arial"/>
                <a:ea typeface="Arial"/>
                <a:cs typeface="Arial"/>
                <a:sym typeface="Arial"/>
              </a:rPr>
              <a:t> local law.</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 sz="1500" i="0" u="none" strike="noStrike" cap="none" dirty="0">
                <a:solidFill>
                  <a:srgbClr val="000000"/>
                </a:solidFill>
                <a:latin typeface="Arial"/>
                <a:ea typeface="Arial"/>
                <a:cs typeface="Arial"/>
                <a:sym typeface="Arial"/>
              </a:rPr>
              <a:t>FWS employment must not displace employees (including those on strike) or impair existing service contracts.</a:t>
            </a:r>
            <a:endParaRPr sz="1500" i="0" u="none" strike="noStrike" cap="none" dirty="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Char char="■"/>
            </a:pPr>
            <a:r>
              <a:rPr lang="en" sz="1500" i="0" u="none" strike="noStrike" cap="none" dirty="0">
                <a:solidFill>
                  <a:srgbClr val="000000"/>
                </a:solidFill>
                <a:latin typeface="Arial"/>
                <a:ea typeface="Arial"/>
                <a:cs typeface="Arial"/>
                <a:sym typeface="Arial"/>
              </a:rPr>
              <a:t>Replacement is interpreted as displacement.</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 sz="1500" i="0" u="none" strike="noStrike" cap="none" dirty="0">
                <a:solidFill>
                  <a:srgbClr val="000000"/>
                </a:solidFill>
                <a:latin typeface="Arial"/>
                <a:ea typeface="Arial"/>
                <a:cs typeface="Arial"/>
                <a:sym typeface="Arial"/>
              </a:rPr>
              <a:t>FWS employment must not involve constructing, operating, or maintaining any part of a building used for religious worship or sectarian instruction.</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 sz="1500" i="0" u="none" strike="noStrike" cap="none" dirty="0">
                <a:solidFill>
                  <a:srgbClr val="000000"/>
                </a:solidFill>
                <a:latin typeface="Arial"/>
                <a:ea typeface="Arial"/>
                <a:cs typeface="Arial"/>
                <a:sym typeface="Arial"/>
              </a:rPr>
              <a:t>FWS employers may not solicit, accept, or permit soliciting any fee, commission, contribution, or gift as a condition for a FWS student’s employment.</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000000"/>
              </a:buClr>
              <a:buSzPts val="1500"/>
              <a:buFont typeface="Arial"/>
              <a:buChar char="●"/>
            </a:pPr>
            <a:r>
              <a:rPr lang="en" sz="1500" i="0" u="none" strike="noStrike" cap="none" dirty="0">
                <a:solidFill>
                  <a:srgbClr val="000000"/>
                </a:solidFill>
                <a:latin typeface="Arial"/>
                <a:ea typeface="Arial"/>
                <a:cs typeface="Arial"/>
                <a:sym typeface="Arial"/>
              </a:rPr>
              <a:t>FWS employees must be paid for all hours worked.  The Fair Labor Standards Act prohibits employers from accepting voluntary services from any paid employee.</a:t>
            </a:r>
            <a:endParaRPr sz="1500" i="0" u="none" strike="noStrike" cap="none" dirty="0">
              <a:solidFill>
                <a:srgbClr val="000000"/>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ts val="3200"/>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1"/>
          <p:cNvSpPr txBox="1">
            <a:spLocks noGrp="1"/>
          </p:cNvSpPr>
          <p:nvPr>
            <p:ph type="title" idx="4294967295"/>
          </p:nvPr>
        </p:nvSpPr>
        <p:spPr>
          <a:xfrm>
            <a:off x="4248050" y="369150"/>
            <a:ext cx="5118000" cy="182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400"/>
              </a:spcBef>
              <a:spcAft>
                <a:spcPts val="0"/>
              </a:spcAft>
              <a:buClr>
                <a:srgbClr val="262626"/>
              </a:buClr>
              <a:buSzPts val="1400"/>
              <a:buFont typeface="Calibri"/>
              <a:buNone/>
            </a:pPr>
            <a:r>
              <a:rPr lang="en" sz="3600" b="1" i="0" u="none" strike="noStrike" cap="none">
                <a:solidFill>
                  <a:srgbClr val="262626"/>
                </a:solidFill>
                <a:latin typeface="Chelsea Market"/>
                <a:ea typeface="Chelsea Market"/>
                <a:cs typeface="Chelsea Market"/>
                <a:sym typeface="Chelsea Market"/>
              </a:rPr>
              <a:t>STUDENT</a:t>
            </a:r>
            <a:br>
              <a:rPr lang="en" sz="3600" b="1" i="0" u="none" strike="noStrike" cap="none">
                <a:solidFill>
                  <a:srgbClr val="262626"/>
                </a:solidFill>
                <a:latin typeface="Chelsea Market"/>
                <a:ea typeface="Chelsea Market"/>
                <a:cs typeface="Chelsea Market"/>
                <a:sym typeface="Chelsea Market"/>
              </a:rPr>
            </a:br>
            <a:r>
              <a:rPr lang="en" sz="3600" b="1" i="0" u="none" strike="noStrike" cap="none">
                <a:solidFill>
                  <a:srgbClr val="262626"/>
                </a:solidFill>
                <a:latin typeface="Chelsea Market"/>
                <a:ea typeface="Chelsea Market"/>
                <a:cs typeface="Chelsea Market"/>
                <a:sym typeface="Chelsea Market"/>
              </a:rPr>
              <a:t>RESPONSIBILITIES</a:t>
            </a:r>
            <a:endParaRPr sz="1600" b="1" i="0" u="none" strike="noStrike" cap="none">
              <a:solidFill>
                <a:srgbClr val="262626"/>
              </a:solidFill>
              <a:latin typeface="Chelsea Market"/>
              <a:ea typeface="Chelsea Market"/>
              <a:cs typeface="Chelsea Market"/>
              <a:sym typeface="Chelsea Marke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2"/>
          <p:cNvSpPr txBox="1">
            <a:spLocks noGrp="1"/>
          </p:cNvSpPr>
          <p:nvPr>
            <p:ph type="title"/>
          </p:nvPr>
        </p:nvSpPr>
        <p:spPr>
          <a:xfrm>
            <a:off x="2379218" y="120209"/>
            <a:ext cx="6196500"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WORKPLACE EXPECTATIONS</a:t>
            </a:r>
            <a:endParaRPr sz="2400" b="1" i="0" u="none" strike="noStrike" cap="none">
              <a:solidFill>
                <a:srgbClr val="262626"/>
              </a:solidFill>
              <a:latin typeface="Chelsea Market"/>
              <a:ea typeface="Chelsea Market"/>
              <a:cs typeface="Chelsea Market"/>
              <a:sym typeface="Chelsea Market"/>
            </a:endParaRPr>
          </a:p>
        </p:txBody>
      </p:sp>
      <p:sp>
        <p:nvSpPr>
          <p:cNvPr id="468" name="Google Shape;468;p22"/>
          <p:cNvSpPr txBox="1">
            <a:spLocks noGrp="1"/>
          </p:cNvSpPr>
          <p:nvPr>
            <p:ph type="body" idx="1"/>
          </p:nvPr>
        </p:nvSpPr>
        <p:spPr>
          <a:xfrm>
            <a:off x="177625" y="960700"/>
            <a:ext cx="8607000" cy="33984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50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expected to demonstrate integrity, and uphold the mission and values of the college.</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expected to be reliable and dependable on the job and complete his/her required duties.</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not allowed to study/do homework while he/she is working.</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expected to exercise good judgment and handle personal and/or</a:t>
            </a:r>
            <a:endParaRPr sz="1500" dirty="0">
              <a:solidFill>
                <a:schemeClr val="dk1"/>
              </a:solidFill>
              <a:latin typeface="Arial"/>
              <a:ea typeface="Arial"/>
              <a:cs typeface="Arial"/>
              <a:sym typeface="Arial"/>
            </a:endParaRPr>
          </a:p>
          <a:p>
            <a:pPr marL="457200" lvl="0" indent="0" algn="just" rtl="0">
              <a:lnSpc>
                <a:spcPct val="100000"/>
              </a:lnSpc>
              <a:spcBef>
                <a:spcPts val="0"/>
              </a:spcBef>
              <a:spcAft>
                <a:spcPts val="0"/>
              </a:spcAft>
              <a:buSzPts val="1200"/>
              <a:buNone/>
            </a:pPr>
            <a:r>
              <a:rPr lang="en" sz="1500" dirty="0">
                <a:solidFill>
                  <a:schemeClr val="dk1"/>
                </a:solidFill>
                <a:latin typeface="Arial"/>
                <a:ea typeface="Arial"/>
                <a:cs typeface="Arial"/>
                <a:sym typeface="Arial"/>
              </a:rPr>
              <a:t>sensitive information in a confidential manner.</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to follow a predetermined work schedule that is acceptable to both the student employee and the employer.</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to notify the appropriate supervisor as soon as possible when illness or other circumstances prevent the student from working. </a:t>
            </a: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A FWS employee is to </a:t>
            </a:r>
            <a:r>
              <a:rPr lang="en" sz="1500" b="1" dirty="0">
                <a:solidFill>
                  <a:schemeClr val="dk1"/>
                </a:solidFill>
                <a:latin typeface="Arial"/>
                <a:ea typeface="Arial"/>
                <a:cs typeface="Arial"/>
                <a:sym typeface="Arial"/>
              </a:rPr>
              <a:t>dress appropriately </a:t>
            </a:r>
            <a:r>
              <a:rPr lang="en" sz="1500" dirty="0">
                <a:solidFill>
                  <a:schemeClr val="dk1"/>
                </a:solidFill>
                <a:latin typeface="Arial"/>
                <a:ea typeface="Arial"/>
                <a:cs typeface="Arial"/>
                <a:sym typeface="Arial"/>
              </a:rPr>
              <a:t>and conduct themselves in a professional manner. Students in high-visibility areas should consult their supervisors for the appropriate dress code.</a:t>
            </a:r>
            <a:endParaRPr sz="1500" dirty="0">
              <a:solidFill>
                <a:srgbClr val="FF0000"/>
              </a:solidFill>
              <a:latin typeface="Arial"/>
              <a:ea typeface="Arial"/>
              <a:cs typeface="Arial"/>
              <a:sym typeface="Arial"/>
            </a:endParaRPr>
          </a:p>
          <a:p>
            <a:pPr marL="457200" lvl="0" indent="0" algn="just" rtl="0">
              <a:lnSpc>
                <a:spcPct val="115000"/>
              </a:lnSpc>
              <a:spcBef>
                <a:spcPts val="500"/>
              </a:spcBef>
              <a:spcAft>
                <a:spcPts val="0"/>
              </a:spcAft>
              <a:buSzPts val="1200"/>
              <a:buNone/>
            </a:pPr>
            <a:endParaRPr sz="1400" dirty="0">
              <a:latin typeface="Arial"/>
              <a:ea typeface="Arial"/>
              <a:cs typeface="Arial"/>
              <a:sym typeface="Arial"/>
            </a:endParaRPr>
          </a:p>
          <a:p>
            <a:pPr marL="457200" marR="0" lvl="0" indent="-228600" algn="l" rtl="0">
              <a:lnSpc>
                <a:spcPct val="115000"/>
              </a:lnSpc>
              <a:spcBef>
                <a:spcPts val="1200"/>
              </a:spcBef>
              <a:spcAft>
                <a:spcPts val="0"/>
              </a:spcAft>
              <a:buClr>
                <a:schemeClr val="dk1"/>
              </a:buClr>
              <a:buSzPts val="1400"/>
              <a:buFont typeface="Arial"/>
              <a:buNone/>
            </a:pPr>
            <a:endParaRPr sz="1400" dirty="0">
              <a:latin typeface="Arial"/>
              <a:ea typeface="Arial"/>
              <a:cs typeface="Arial"/>
              <a:sym typeface="Arial"/>
            </a:endParaRPr>
          </a:p>
          <a:p>
            <a:pPr marL="0" marR="0" lvl="0" indent="0" algn="l" rtl="0">
              <a:lnSpc>
                <a:spcPct val="115000"/>
              </a:lnSpc>
              <a:spcBef>
                <a:spcPts val="500"/>
              </a:spcBef>
              <a:spcAft>
                <a:spcPts val="0"/>
              </a:spcAft>
              <a:buClr>
                <a:schemeClr val="dk1"/>
              </a:buClr>
              <a:buSzPts val="3200"/>
              <a:buFont typeface="Arial"/>
              <a:buNone/>
            </a:pPr>
            <a:br>
              <a:rPr lang="en" sz="1400" b="0" i="0" u="none" strike="noStrike" cap="none" dirty="0">
                <a:solidFill>
                  <a:schemeClr val="dk1"/>
                </a:solidFill>
                <a:latin typeface="Arial"/>
                <a:ea typeface="Arial"/>
                <a:cs typeface="Arial"/>
                <a:sym typeface="Arial"/>
              </a:rPr>
            </a:br>
            <a:r>
              <a:rPr lang="en" sz="14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3"/>
          <p:cNvSpPr txBox="1">
            <a:spLocks noGrp="1"/>
          </p:cNvSpPr>
          <p:nvPr>
            <p:ph type="title"/>
          </p:nvPr>
        </p:nvSpPr>
        <p:spPr>
          <a:xfrm>
            <a:off x="2379218" y="120209"/>
            <a:ext cx="6196500" cy="516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262626"/>
              </a:buClr>
              <a:buSzPts val="1400"/>
              <a:buNone/>
            </a:pPr>
            <a:r>
              <a:rPr lang="en" sz="2400" b="1" i="0" u="none" strike="noStrike" cap="none">
                <a:solidFill>
                  <a:srgbClr val="262626"/>
                </a:solidFill>
                <a:latin typeface="Chelsea Market"/>
                <a:ea typeface="Chelsea Market"/>
                <a:cs typeface="Chelsea Market"/>
                <a:sym typeface="Chelsea Market"/>
              </a:rPr>
              <a:t>WORKPLACE EXPECTATIONS </a:t>
            </a:r>
            <a:r>
              <a:rPr lang="en" sz="1200" i="1">
                <a:solidFill>
                  <a:srgbClr val="262626"/>
                </a:solidFill>
                <a:latin typeface="Chelsea Market"/>
                <a:ea typeface="Chelsea Market"/>
                <a:cs typeface="Chelsea Market"/>
                <a:sym typeface="Chelsea Market"/>
              </a:rPr>
              <a:t>(continued)</a:t>
            </a:r>
            <a:endParaRPr sz="1200" b="1" i="0" u="none" strike="noStrike" cap="none">
              <a:solidFill>
                <a:srgbClr val="262626"/>
              </a:solidFill>
              <a:latin typeface="Chelsea Market"/>
              <a:ea typeface="Chelsea Market"/>
              <a:cs typeface="Chelsea Market"/>
              <a:sym typeface="Chelsea Market"/>
            </a:endParaRPr>
          </a:p>
        </p:txBody>
      </p:sp>
      <p:sp>
        <p:nvSpPr>
          <p:cNvPr id="474" name="Google Shape;474;p23"/>
          <p:cNvSpPr txBox="1">
            <a:spLocks noGrp="1"/>
          </p:cNvSpPr>
          <p:nvPr>
            <p:ph type="body" idx="1"/>
          </p:nvPr>
        </p:nvSpPr>
        <p:spPr>
          <a:xfrm>
            <a:off x="170225" y="956600"/>
            <a:ext cx="8629200" cy="32520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500"/>
              </a:spcBef>
              <a:spcAft>
                <a:spcPts val="0"/>
              </a:spcAft>
              <a:buClr>
                <a:srgbClr val="373545"/>
              </a:buClr>
              <a:buSzPts val="1500"/>
              <a:buFont typeface="Arial"/>
              <a:buChar char="●"/>
            </a:pPr>
            <a:r>
              <a:rPr lang="en" sz="1500" dirty="0">
                <a:solidFill>
                  <a:schemeClr val="dk1"/>
                </a:solidFill>
                <a:latin typeface="Arial"/>
                <a:ea typeface="Arial"/>
                <a:cs typeface="Arial"/>
                <a:sym typeface="Arial"/>
              </a:rPr>
              <a:t>A FWS employee is to take into account the time for studying, student activities, personal time, lunchtime, breaks between classes and schedule work hours accordingly. Students are expected to work all scheduled hours each week. .</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dirty="0">
                <a:solidFill>
                  <a:srgbClr val="373545"/>
                </a:solidFill>
                <a:latin typeface="Arial"/>
                <a:ea typeface="Arial"/>
                <a:cs typeface="Arial"/>
                <a:sym typeface="Arial"/>
              </a:rPr>
              <a:t>Students must apply each year for FWS via the FAFSA and must demonstrate “need” in order to qualify for a FWS award. FWS is awarded to students on a first-come-first-served basis.</a:t>
            </a:r>
            <a:endParaRPr sz="1500" dirty="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dirty="0">
                <a:solidFill>
                  <a:srgbClr val="373545"/>
                </a:solidFill>
                <a:latin typeface="Arial"/>
                <a:ea typeface="Arial"/>
                <a:cs typeface="Arial"/>
                <a:sym typeface="Arial"/>
              </a:rPr>
              <a:t>FWS employee must be enrolled at least six (6) degree applicable credits at the college for the term in which they qualify to work.</a:t>
            </a:r>
            <a:endParaRPr sz="1500" dirty="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dirty="0">
                <a:solidFill>
                  <a:srgbClr val="373545"/>
                </a:solidFill>
                <a:latin typeface="Arial"/>
                <a:ea typeface="Arial"/>
                <a:cs typeface="Arial"/>
                <a:sym typeface="Arial"/>
              </a:rPr>
              <a:t>FWS employee must continue to meet and maintain SAP requirements.</a:t>
            </a:r>
            <a:endParaRPr sz="1400" dirty="0">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4"/>
          <p:cNvSpPr txBox="1">
            <a:spLocks noGrp="1"/>
          </p:cNvSpPr>
          <p:nvPr>
            <p:ph type="title"/>
          </p:nvPr>
        </p:nvSpPr>
        <p:spPr>
          <a:xfrm>
            <a:off x="2379218" y="97538"/>
            <a:ext cx="6612382"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a:solidFill>
                  <a:srgbClr val="262626"/>
                </a:solidFill>
                <a:latin typeface="Chelsea Market"/>
                <a:ea typeface="Chelsea Market"/>
                <a:cs typeface="Chelsea Market"/>
                <a:sym typeface="Chelsea Market"/>
              </a:rPr>
              <a:t>MAINTAINING</a:t>
            </a:r>
            <a:r>
              <a:rPr lang="en" sz="2400" b="1" i="0" u="none" strike="noStrike" cap="none">
                <a:solidFill>
                  <a:srgbClr val="262626"/>
                </a:solidFill>
                <a:latin typeface="Chelsea Market"/>
                <a:ea typeface="Chelsea Market"/>
                <a:cs typeface="Chelsea Market"/>
                <a:sym typeface="Chelsea Market"/>
              </a:rPr>
              <a:t> FWS </a:t>
            </a:r>
            <a:r>
              <a:rPr lang="en" sz="2400">
                <a:solidFill>
                  <a:srgbClr val="262626"/>
                </a:solidFill>
                <a:latin typeface="Chelsea Market"/>
                <a:ea typeface="Chelsea Market"/>
                <a:cs typeface="Chelsea Market"/>
                <a:sym typeface="Chelsea Market"/>
              </a:rPr>
              <a:t>ELIGIBILITY</a:t>
            </a:r>
            <a:endParaRPr sz="1200" b="1" i="1" u="none" strike="noStrike" cap="none">
              <a:solidFill>
                <a:srgbClr val="262626"/>
              </a:solidFill>
              <a:latin typeface="Chelsea Market"/>
              <a:ea typeface="Chelsea Market"/>
              <a:cs typeface="Chelsea Market"/>
              <a:sym typeface="Chelsea Market"/>
            </a:endParaRPr>
          </a:p>
        </p:txBody>
      </p:sp>
      <p:sp>
        <p:nvSpPr>
          <p:cNvPr id="480" name="Google Shape;480;p24"/>
          <p:cNvSpPr txBox="1">
            <a:spLocks noGrp="1"/>
          </p:cNvSpPr>
          <p:nvPr>
            <p:ph type="body" idx="1"/>
          </p:nvPr>
        </p:nvSpPr>
        <p:spPr>
          <a:xfrm>
            <a:off x="117294" y="979926"/>
            <a:ext cx="8874300" cy="27204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SzPts val="1500"/>
              <a:buFont typeface="Arial"/>
              <a:buChar char="●"/>
            </a:pPr>
            <a:r>
              <a:rPr lang="en" sz="1500" dirty="0">
                <a:latin typeface="Arial"/>
                <a:ea typeface="Arial"/>
                <a:cs typeface="Arial"/>
                <a:sym typeface="Arial"/>
              </a:rPr>
              <a:t>Students must submit and complete the Free Application for Federal Student Aid (FAFSA) requirements for each academic year.</a:t>
            </a:r>
            <a:endParaRPr sz="1500" dirty="0">
              <a:latin typeface="Arial"/>
              <a:ea typeface="Arial"/>
              <a:cs typeface="Arial"/>
              <a:sym typeface="Arial"/>
            </a:endParaRPr>
          </a:p>
          <a:p>
            <a:pPr marL="457200" lvl="0" indent="-323850" algn="l" rtl="0">
              <a:lnSpc>
                <a:spcPct val="100000"/>
              </a:lnSpc>
              <a:spcBef>
                <a:spcPts val="0"/>
              </a:spcBef>
              <a:spcAft>
                <a:spcPts val="0"/>
              </a:spcAft>
              <a:buSzPts val="1500"/>
              <a:buFont typeface="Arial"/>
              <a:buChar char="●"/>
            </a:pPr>
            <a:r>
              <a:rPr lang="en" sz="1500" dirty="0">
                <a:latin typeface="Arial"/>
                <a:ea typeface="Arial"/>
                <a:cs typeface="Arial"/>
                <a:sym typeface="Arial"/>
              </a:rPr>
              <a:t>Students must demonstrate “financial need” in order to qualify for participation in the FWS Program. </a:t>
            </a:r>
            <a:r>
              <a:rPr lang="en" sz="1500" b="1" dirty="0">
                <a:latin typeface="Arial"/>
                <a:ea typeface="Arial"/>
                <a:cs typeface="Arial"/>
                <a:sym typeface="Arial"/>
              </a:rPr>
              <a:t>Financial Need = Cost of Attendance (COA) – Expected Family Contribution (EFC) </a:t>
            </a:r>
            <a:endParaRPr sz="1500" b="1" dirty="0">
              <a:latin typeface="Arial"/>
              <a:ea typeface="Arial"/>
              <a:cs typeface="Arial"/>
              <a:sym typeface="Arial"/>
            </a:endParaRPr>
          </a:p>
          <a:p>
            <a:pPr marL="457200" lvl="0" indent="-323850" algn="just" rtl="0">
              <a:lnSpc>
                <a:spcPct val="100000"/>
              </a:lnSpc>
              <a:spcBef>
                <a:spcPts val="0"/>
              </a:spcBef>
              <a:spcAft>
                <a:spcPts val="0"/>
              </a:spcAft>
              <a:buSzPts val="1500"/>
              <a:buFont typeface="Arial"/>
              <a:buChar char="●"/>
            </a:pPr>
            <a:r>
              <a:rPr lang="en" sz="1500" dirty="0">
                <a:latin typeface="Arial"/>
                <a:ea typeface="Arial"/>
                <a:cs typeface="Arial"/>
                <a:sym typeface="Arial"/>
              </a:rPr>
              <a:t>Students must be enrolled in at least six (6) degree applicable credits for the term in which they qualify to work.</a:t>
            </a:r>
            <a:endParaRPr sz="1500" dirty="0">
              <a:latin typeface="Arial"/>
              <a:ea typeface="Arial"/>
              <a:cs typeface="Arial"/>
              <a:sym typeface="Arial"/>
            </a:endParaRPr>
          </a:p>
          <a:p>
            <a:pPr marL="457200" lvl="0" indent="-323850" algn="just" rtl="0">
              <a:lnSpc>
                <a:spcPct val="100000"/>
              </a:lnSpc>
              <a:spcBef>
                <a:spcPts val="0"/>
              </a:spcBef>
              <a:spcAft>
                <a:spcPts val="0"/>
              </a:spcAft>
              <a:buSzPts val="1500"/>
              <a:buFont typeface="Arial"/>
              <a:buChar char="●"/>
            </a:pPr>
            <a:r>
              <a:rPr lang="en" sz="1500" dirty="0">
                <a:latin typeface="Arial"/>
                <a:ea typeface="Arial"/>
                <a:cs typeface="Arial"/>
                <a:sym typeface="Arial"/>
              </a:rPr>
              <a:t>Students must be enrolled in a degree-seeking program.</a:t>
            </a:r>
            <a:endParaRPr sz="1500" dirty="0">
              <a:latin typeface="Arial"/>
              <a:ea typeface="Arial"/>
              <a:cs typeface="Arial"/>
              <a:sym typeface="Arial"/>
            </a:endParaRPr>
          </a:p>
          <a:p>
            <a:pPr marL="457200" lvl="0" indent="-323850" algn="just" rtl="0">
              <a:lnSpc>
                <a:spcPct val="100000"/>
              </a:lnSpc>
              <a:spcBef>
                <a:spcPts val="0"/>
              </a:spcBef>
              <a:spcAft>
                <a:spcPts val="0"/>
              </a:spcAft>
              <a:buSzPts val="1500"/>
              <a:buFont typeface="Arial"/>
              <a:buChar char="●"/>
            </a:pPr>
            <a:r>
              <a:rPr lang="en" sz="1500" b="1" dirty="0">
                <a:latin typeface="Arial"/>
                <a:ea typeface="Arial"/>
                <a:cs typeface="Arial"/>
                <a:sym typeface="Arial"/>
              </a:rPr>
              <a:t>Students must meet and maintain Satisfactory Academic Progress requirements.</a:t>
            </a:r>
            <a:endParaRPr sz="1500" b="1" dirty="0">
              <a:latin typeface="Arial"/>
              <a:ea typeface="Arial"/>
              <a:cs typeface="Arial"/>
              <a:sym typeface="Arial"/>
            </a:endParaRPr>
          </a:p>
          <a:p>
            <a:pPr marL="457200" lvl="0" indent="-228600" algn="just" rtl="0">
              <a:lnSpc>
                <a:spcPct val="150000"/>
              </a:lnSpc>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5"/>
          <p:cNvSpPr txBox="1">
            <a:spLocks noGrp="1"/>
          </p:cNvSpPr>
          <p:nvPr>
            <p:ph type="title"/>
          </p:nvPr>
        </p:nvSpPr>
        <p:spPr>
          <a:xfrm>
            <a:off x="2379218" y="120209"/>
            <a:ext cx="6196500"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STUDENT RIGHTS</a:t>
            </a:r>
            <a:endParaRPr sz="2400" b="1" i="0" u="none" strike="noStrike" cap="none">
              <a:solidFill>
                <a:srgbClr val="262626"/>
              </a:solidFill>
              <a:latin typeface="Chelsea Market"/>
              <a:ea typeface="Chelsea Market"/>
              <a:cs typeface="Chelsea Market"/>
              <a:sym typeface="Chelsea Market"/>
            </a:endParaRPr>
          </a:p>
        </p:txBody>
      </p:sp>
      <p:sp>
        <p:nvSpPr>
          <p:cNvPr id="486" name="Google Shape;486;p25"/>
          <p:cNvSpPr txBox="1">
            <a:spLocks noGrp="1"/>
          </p:cNvSpPr>
          <p:nvPr>
            <p:ph type="body" idx="1"/>
          </p:nvPr>
        </p:nvSpPr>
        <p:spPr>
          <a:xfrm>
            <a:off x="192425" y="895475"/>
            <a:ext cx="8673600" cy="3479100"/>
          </a:xfrm>
          <a:prstGeom prst="rect">
            <a:avLst/>
          </a:prstGeom>
          <a:noFill/>
          <a:ln>
            <a:noFill/>
          </a:ln>
        </p:spPr>
        <p:txBody>
          <a:bodyPr spcFirstLastPara="1" wrap="square" lIns="91425" tIns="91425" rIns="91425" bIns="91425" anchor="t" anchorCtr="0">
            <a:noAutofit/>
          </a:bodyPr>
          <a:lstStyle/>
          <a:p>
            <a:pPr marL="139700" lvl="0" indent="0" algn="just" rtl="0">
              <a:lnSpc>
                <a:spcPct val="100000"/>
              </a:lnSpc>
              <a:spcBef>
                <a:spcPts val="400"/>
              </a:spcBef>
              <a:spcAft>
                <a:spcPts val="0"/>
              </a:spcAft>
              <a:buClr>
                <a:srgbClr val="373545"/>
              </a:buClr>
              <a:buSzPts val="1400"/>
              <a:buNone/>
            </a:pPr>
            <a:r>
              <a:rPr lang="en" sz="1500">
                <a:solidFill>
                  <a:srgbClr val="373545"/>
                </a:solidFill>
                <a:latin typeface="Arial"/>
                <a:ea typeface="Arial"/>
                <a:cs typeface="Arial"/>
                <a:sym typeface="Arial"/>
              </a:rPr>
              <a:t>Students should be provided the following:</a:t>
            </a:r>
            <a:endParaRPr sz="1500">
              <a:latin typeface="Arial"/>
              <a:ea typeface="Arial"/>
              <a:cs typeface="Arial"/>
              <a:sym typeface="Arial"/>
            </a:endParaRPr>
          </a:p>
          <a:p>
            <a:pPr marL="457200" lvl="0" indent="-323850" algn="just" rtl="0">
              <a:lnSpc>
                <a:spcPct val="100000"/>
              </a:lnSpc>
              <a:spcBef>
                <a:spcPts val="400"/>
              </a:spcBef>
              <a:spcAft>
                <a:spcPts val="0"/>
              </a:spcAft>
              <a:buClr>
                <a:srgbClr val="373545"/>
              </a:buClr>
              <a:buSzPts val="1500"/>
              <a:buFont typeface="Arial"/>
              <a:buChar char="●"/>
            </a:pPr>
            <a:r>
              <a:rPr lang="en" sz="1500">
                <a:solidFill>
                  <a:srgbClr val="373545"/>
                </a:solidFill>
                <a:latin typeface="Arial"/>
                <a:ea typeface="Arial"/>
                <a:cs typeface="Arial"/>
                <a:sym typeface="Arial"/>
              </a:rPr>
              <a:t>Information related to his/her FWS award amount, FWS rate of pay, average number of hours per week he/she may work in FWS position, and general FWS procedures.</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Instructions regarding procedures to be followed if the FWS employee cannot report for a scheduled work period.</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A clearly defined work schedule, which accommodates his/her class course schedule and academic requirements.</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Adequate training to perform assigned tasks.</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A safe, clean, and professional working environment.</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Supervision and direction from immediate supervisor.</a:t>
            </a:r>
            <a:endParaRPr sz="1500">
              <a:solidFill>
                <a:srgbClr val="373545"/>
              </a:solidFill>
              <a:latin typeface="Arial"/>
              <a:ea typeface="Arial"/>
              <a:cs typeface="Arial"/>
              <a:sym typeface="Arial"/>
            </a:endParaRPr>
          </a:p>
          <a:p>
            <a:pPr marL="457200" lvl="0" indent="-323850" algn="just" rtl="0">
              <a:lnSpc>
                <a:spcPct val="100000"/>
              </a:lnSpc>
              <a:spcBef>
                <a:spcPts val="0"/>
              </a:spcBef>
              <a:spcAft>
                <a:spcPts val="0"/>
              </a:spcAft>
              <a:buClr>
                <a:srgbClr val="373545"/>
              </a:buClr>
              <a:buSzPts val="1500"/>
              <a:buFont typeface="Arial"/>
              <a:buChar char="●"/>
            </a:pPr>
            <a:r>
              <a:rPr lang="en" sz="1500">
                <a:solidFill>
                  <a:srgbClr val="373545"/>
                </a:solidFill>
                <a:latin typeface="Arial"/>
                <a:ea typeface="Arial"/>
                <a:cs typeface="Arial"/>
                <a:sym typeface="Arial"/>
              </a:rPr>
              <a:t>Instructions for recording hours worked, as well as information regarding the College’s payroll procedures and payroll calendar.</a:t>
            </a:r>
            <a:endParaRPr sz="1500">
              <a:latin typeface="Arial"/>
              <a:ea typeface="Arial"/>
              <a:cs typeface="Arial"/>
              <a:sym typeface="Arial"/>
            </a:endParaRPr>
          </a:p>
          <a:p>
            <a:pPr marL="457200" marR="0" lvl="0" indent="0" algn="l" rtl="0">
              <a:lnSpc>
                <a:spcPct val="115000"/>
              </a:lnSpc>
              <a:spcBef>
                <a:spcPts val="600"/>
              </a:spcBef>
              <a:spcAft>
                <a:spcPts val="0"/>
              </a:spcAft>
              <a:buSzPts val="1200"/>
              <a:buNone/>
            </a:pPr>
            <a:br>
              <a:rPr lang="en" sz="1400" b="0" i="0" u="none" strike="noStrike" cap="none">
                <a:solidFill>
                  <a:srgbClr val="373545"/>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b19648a7de_0_46"/>
          <p:cNvSpPr txBox="1">
            <a:spLocks noGrp="1"/>
          </p:cNvSpPr>
          <p:nvPr>
            <p:ph type="body" idx="4294967295"/>
          </p:nvPr>
        </p:nvSpPr>
        <p:spPr>
          <a:xfrm>
            <a:off x="296025" y="948600"/>
            <a:ext cx="8540400" cy="3263400"/>
          </a:xfrm>
          <a:prstGeom prst="rect">
            <a:avLst/>
          </a:prstGeom>
          <a:noFill/>
          <a:ln>
            <a:noFill/>
          </a:ln>
        </p:spPr>
        <p:txBody>
          <a:bodyPr spcFirstLastPara="1" wrap="square" lIns="68575" tIns="68575" rIns="68575" bIns="68575" anchor="t" anchorCtr="0">
            <a:noAutofit/>
          </a:bodyPr>
          <a:lstStyle/>
          <a:p>
            <a:pPr marL="0" lvl="0" indent="0" algn="ctr" rtl="0">
              <a:lnSpc>
                <a:spcPct val="150000"/>
              </a:lnSpc>
              <a:spcBef>
                <a:spcPts val="1200"/>
              </a:spcBef>
              <a:spcAft>
                <a:spcPts val="0"/>
              </a:spcAft>
              <a:buSzPts val="1200"/>
              <a:buNone/>
            </a:pPr>
            <a:endParaRPr sz="1400" dirty="0">
              <a:latin typeface="Arial"/>
              <a:ea typeface="Arial"/>
              <a:cs typeface="Arial"/>
              <a:sym typeface="Arial"/>
            </a:endParaRPr>
          </a:p>
          <a:p>
            <a:pPr marL="0" lvl="0" indent="0" algn="ctr" rtl="0">
              <a:lnSpc>
                <a:spcPct val="150000"/>
              </a:lnSpc>
              <a:spcBef>
                <a:spcPts val="1200"/>
              </a:spcBef>
              <a:spcAft>
                <a:spcPts val="0"/>
              </a:spcAft>
              <a:buSzPts val="1200"/>
              <a:buNone/>
            </a:pPr>
            <a:endParaRPr sz="1400" dirty="0">
              <a:highlight>
                <a:srgbClr val="FFF2CC"/>
              </a:highlight>
              <a:latin typeface="Arial"/>
              <a:ea typeface="Arial"/>
              <a:cs typeface="Arial"/>
              <a:sym typeface="Arial"/>
            </a:endParaRPr>
          </a:p>
          <a:p>
            <a:pPr marL="0" lvl="0" indent="0" algn="ctr" rtl="0">
              <a:lnSpc>
                <a:spcPct val="150000"/>
              </a:lnSpc>
              <a:spcBef>
                <a:spcPts val="1200"/>
              </a:spcBef>
              <a:spcAft>
                <a:spcPts val="0"/>
              </a:spcAft>
              <a:buSzPts val="1200"/>
              <a:buNone/>
            </a:pPr>
            <a:endParaRPr sz="1400" dirty="0">
              <a:highlight>
                <a:srgbClr val="FFF2CC"/>
              </a:highlight>
              <a:latin typeface="Arial"/>
              <a:ea typeface="Arial"/>
              <a:cs typeface="Arial"/>
              <a:sym typeface="Arial"/>
            </a:endParaRPr>
          </a:p>
          <a:p>
            <a:pPr marL="0" lvl="0" indent="0" algn="ctr" rtl="0">
              <a:lnSpc>
                <a:spcPct val="150000"/>
              </a:lnSpc>
              <a:spcBef>
                <a:spcPts val="1200"/>
              </a:spcBef>
              <a:spcAft>
                <a:spcPts val="0"/>
              </a:spcAft>
              <a:buSzPts val="1200"/>
              <a:buNone/>
            </a:pPr>
            <a:r>
              <a:rPr lang="en" sz="1500" b="1" dirty="0">
                <a:solidFill>
                  <a:srgbClr val="FFFFFF"/>
                </a:solidFill>
                <a:latin typeface="Arial"/>
                <a:ea typeface="Arial"/>
                <a:cs typeface="Arial"/>
                <a:sym typeface="Arial"/>
              </a:rPr>
              <a:t>Please remember that Financial Aid is here to support you through this process! If you have questions please contact Financial Aid.</a:t>
            </a:r>
            <a:br>
              <a:rPr lang="en" sz="1400" dirty="0">
                <a:highlight>
                  <a:srgbClr val="FFF2CC"/>
                </a:highlight>
                <a:latin typeface="Arial"/>
                <a:ea typeface="Arial"/>
                <a:cs typeface="Arial"/>
                <a:sym typeface="Arial"/>
              </a:rPr>
            </a:br>
            <a:endParaRPr sz="1400" dirty="0">
              <a:highlight>
                <a:srgbClr val="FFF2CC"/>
              </a:highlight>
              <a:latin typeface="Arial"/>
              <a:ea typeface="Arial"/>
              <a:cs typeface="Arial"/>
              <a:sym typeface="Arial"/>
            </a:endParaRPr>
          </a:p>
          <a:p>
            <a:pPr marL="0" lvl="0" indent="0" algn="ctr" rtl="0">
              <a:lnSpc>
                <a:spcPct val="150000"/>
              </a:lnSpc>
              <a:spcBef>
                <a:spcPts val="1200"/>
              </a:spcBef>
              <a:spcAft>
                <a:spcPts val="0"/>
              </a:spcAft>
              <a:buSzPts val="1200"/>
              <a:buNone/>
            </a:pPr>
            <a:endParaRPr sz="1400" dirty="0">
              <a:highlight>
                <a:srgbClr val="FFF2CC"/>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
          <p:cNvSpPr txBox="1">
            <a:spLocks noGrp="1"/>
          </p:cNvSpPr>
          <p:nvPr>
            <p:ph type="body" idx="1"/>
          </p:nvPr>
        </p:nvSpPr>
        <p:spPr>
          <a:xfrm>
            <a:off x="189950" y="880675"/>
            <a:ext cx="8609400" cy="3167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400"/>
              </a:spcBef>
              <a:spcAft>
                <a:spcPts val="0"/>
              </a:spcAft>
              <a:buClr>
                <a:schemeClr val="dk1"/>
              </a:buClr>
              <a:buSzPts val="1100"/>
              <a:buFont typeface="Arial"/>
              <a:buNone/>
            </a:pPr>
            <a:r>
              <a:rPr lang="en" sz="1500" dirty="0">
                <a:solidFill>
                  <a:srgbClr val="000000"/>
                </a:solidFill>
                <a:latin typeface="Arial"/>
                <a:ea typeface="Arial"/>
                <a:cs typeface="Arial"/>
                <a:sym typeface="Arial"/>
              </a:rPr>
              <a:t>At the end of this training, </a:t>
            </a:r>
            <a:r>
              <a:rPr lang="en" sz="1500" i="0" u="none" strike="noStrike" cap="none" dirty="0">
                <a:solidFill>
                  <a:srgbClr val="000000"/>
                </a:solidFill>
                <a:latin typeface="Arial"/>
                <a:ea typeface="Arial"/>
                <a:cs typeface="Arial"/>
                <a:sym typeface="Arial"/>
              </a:rPr>
              <a:t>Federal Work Study students </a:t>
            </a:r>
            <a:r>
              <a:rPr lang="en" sz="1500" dirty="0">
                <a:solidFill>
                  <a:srgbClr val="000000"/>
                </a:solidFill>
                <a:latin typeface="Arial"/>
                <a:ea typeface="Arial"/>
                <a:cs typeface="Arial"/>
                <a:sym typeface="Arial"/>
              </a:rPr>
              <a:t>will </a:t>
            </a:r>
            <a:r>
              <a:rPr lang="en" sz="1500" i="0" u="none" strike="noStrike" cap="none" dirty="0">
                <a:solidFill>
                  <a:srgbClr val="000000"/>
                </a:solidFill>
                <a:latin typeface="Arial"/>
                <a:ea typeface="Arial"/>
                <a:cs typeface="Arial"/>
                <a:sym typeface="Arial"/>
              </a:rPr>
              <a:t>understand the following:</a:t>
            </a:r>
            <a:endParaRPr sz="1500" i="0" u="none" strike="noStrike" cap="none" dirty="0">
              <a:solidFill>
                <a:srgbClr val="000000"/>
              </a:solidFill>
              <a:latin typeface="Arial"/>
              <a:ea typeface="Arial"/>
              <a:cs typeface="Arial"/>
              <a:sym typeface="Arial"/>
            </a:endParaRPr>
          </a:p>
          <a:p>
            <a:pPr marL="457200" marR="0" lvl="0" indent="-323850" algn="l" rtl="0">
              <a:lnSpc>
                <a:spcPct val="100000"/>
              </a:lnSpc>
              <a:spcBef>
                <a:spcPts val="1000"/>
              </a:spcBef>
              <a:spcAft>
                <a:spcPts val="0"/>
              </a:spcAft>
              <a:buClr>
                <a:srgbClr val="000000"/>
              </a:buClr>
              <a:buSzPts val="1500"/>
              <a:buFont typeface="Arial"/>
              <a:buChar char="●"/>
            </a:pPr>
            <a:r>
              <a:rPr lang="en" sz="1500" dirty="0">
                <a:solidFill>
                  <a:srgbClr val="000000"/>
                </a:solidFill>
                <a:latin typeface="Arial"/>
                <a:ea typeface="Arial"/>
                <a:cs typeface="Arial"/>
                <a:sym typeface="Arial"/>
              </a:rPr>
              <a:t>Federal Work Study </a:t>
            </a:r>
            <a:r>
              <a:rPr lang="en" sz="1500" i="0" u="none" strike="noStrike" cap="none" dirty="0">
                <a:solidFill>
                  <a:srgbClr val="000000"/>
                </a:solidFill>
                <a:latin typeface="Arial"/>
                <a:ea typeface="Arial"/>
                <a:cs typeface="Arial"/>
                <a:sym typeface="Arial"/>
              </a:rPr>
              <a:t>Guidelines</a:t>
            </a:r>
            <a:endParaRPr sz="1500" dirty="0">
              <a:latin typeface="Arial"/>
              <a:ea typeface="Arial"/>
              <a:cs typeface="Arial"/>
              <a:sym typeface="Arial"/>
            </a:endParaRPr>
          </a:p>
          <a:p>
            <a:pPr marL="457200" marR="0" lvl="0" indent="-323850" algn="l" rtl="0">
              <a:lnSpc>
                <a:spcPct val="100000"/>
              </a:lnSpc>
              <a:spcBef>
                <a:spcPts val="1000"/>
              </a:spcBef>
              <a:spcAft>
                <a:spcPts val="0"/>
              </a:spcAft>
              <a:buClr>
                <a:srgbClr val="000000"/>
              </a:buClr>
              <a:buSzPts val="1500"/>
              <a:buFont typeface="Arial"/>
              <a:buChar char="●"/>
            </a:pPr>
            <a:r>
              <a:rPr lang="en" sz="1500" dirty="0">
                <a:solidFill>
                  <a:srgbClr val="000000"/>
                </a:solidFill>
                <a:latin typeface="Arial"/>
                <a:ea typeface="Arial"/>
                <a:cs typeface="Arial"/>
                <a:sym typeface="Arial"/>
              </a:rPr>
              <a:t>Student Rights &amp; </a:t>
            </a:r>
            <a:r>
              <a:rPr lang="en" sz="1500" i="0" u="none" strike="noStrike" cap="none" dirty="0">
                <a:solidFill>
                  <a:srgbClr val="000000"/>
                </a:solidFill>
                <a:latin typeface="Arial"/>
                <a:ea typeface="Arial"/>
                <a:cs typeface="Arial"/>
                <a:sym typeface="Arial"/>
              </a:rPr>
              <a:t>Responsibilities</a:t>
            </a:r>
            <a:endParaRPr sz="150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888888"/>
              </a:buClr>
              <a:buSzPts val="3200"/>
              <a:buFont typeface="Arial"/>
              <a:buNone/>
            </a:pPr>
            <a:endParaRPr sz="150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888888"/>
              </a:buClr>
              <a:buSzPts val="3200"/>
              <a:buFont typeface="Arial"/>
              <a:buNone/>
            </a:pPr>
            <a:endParaRPr sz="150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888888"/>
              </a:buClr>
              <a:buSzPts val="3200"/>
              <a:buFont typeface="Arial"/>
              <a:buNone/>
            </a:pPr>
            <a:endParaRPr sz="2400" b="0" i="0" u="none" strike="noStrike" cap="none" dirty="0">
              <a:solidFill>
                <a:srgbClr val="888888"/>
              </a:solidFill>
              <a:latin typeface="Arial"/>
              <a:ea typeface="Arial"/>
              <a:cs typeface="Arial"/>
              <a:sym typeface="Arial"/>
            </a:endParaRPr>
          </a:p>
        </p:txBody>
      </p:sp>
      <p:sp>
        <p:nvSpPr>
          <p:cNvPr id="345" name="Google Shape;345;p2"/>
          <p:cNvSpPr txBox="1">
            <a:spLocks noGrp="1"/>
          </p:cNvSpPr>
          <p:nvPr>
            <p:ph type="title"/>
          </p:nvPr>
        </p:nvSpPr>
        <p:spPr>
          <a:xfrm>
            <a:off x="2341429" y="99404"/>
            <a:ext cx="3731125" cy="5219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INTRODUCTION</a:t>
            </a:r>
            <a:endParaRPr sz="2400" b="1" i="0" u="none" strike="noStrike" cap="none">
              <a:solidFill>
                <a:srgbClr val="262626"/>
              </a:solidFill>
              <a:latin typeface="Chelsea Market"/>
              <a:ea typeface="Chelsea Market"/>
              <a:cs typeface="Chelsea Market"/>
              <a:sym typeface="Chelsea Marke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
          <p:cNvSpPr txBox="1">
            <a:spLocks noGrp="1"/>
          </p:cNvSpPr>
          <p:nvPr>
            <p:ph type="body" idx="4294967295"/>
          </p:nvPr>
        </p:nvSpPr>
        <p:spPr>
          <a:xfrm>
            <a:off x="4977675" y="217753"/>
            <a:ext cx="2792100" cy="1506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400"/>
              </a:spcBef>
              <a:spcAft>
                <a:spcPts val="0"/>
              </a:spcAft>
              <a:buClr>
                <a:srgbClr val="888888"/>
              </a:buClr>
              <a:buSzPts val="3200"/>
              <a:buFont typeface="Arial"/>
              <a:buNone/>
            </a:pPr>
            <a:r>
              <a:rPr lang="en" sz="4000" b="1">
                <a:solidFill>
                  <a:srgbClr val="000000"/>
                </a:solidFill>
                <a:latin typeface="Chelsea Market"/>
                <a:ea typeface="Chelsea Market"/>
                <a:cs typeface="Chelsea Market"/>
                <a:sym typeface="Chelsea Market"/>
              </a:rPr>
              <a:t>Overview</a:t>
            </a:r>
            <a:endParaRPr sz="4000" b="1" i="0" u="none" strike="noStrike" cap="none">
              <a:solidFill>
                <a:srgbClr val="000000"/>
              </a:solidFill>
              <a:latin typeface="Chelsea Market"/>
              <a:ea typeface="Chelsea Market"/>
              <a:cs typeface="Chelsea Market"/>
              <a:sym typeface="Chelsea Market"/>
            </a:endParaRPr>
          </a:p>
          <a:p>
            <a:pPr marL="0" marR="0" lvl="0" indent="0" algn="ctr" rtl="0">
              <a:lnSpc>
                <a:spcPct val="100000"/>
              </a:lnSpc>
              <a:spcBef>
                <a:spcPts val="400"/>
              </a:spcBef>
              <a:spcAft>
                <a:spcPts val="0"/>
              </a:spcAft>
              <a:buClr>
                <a:srgbClr val="888888"/>
              </a:buClr>
              <a:buSzPts val="3200"/>
              <a:buFont typeface="Arial"/>
              <a:buNone/>
            </a:pPr>
            <a:endParaRPr sz="2000" b="1" i="0" u="none" strike="noStrike" cap="none">
              <a:solidFill>
                <a:srgbClr val="888888"/>
              </a:solidFill>
              <a:latin typeface="Chelsea Market"/>
              <a:ea typeface="Chelsea Market"/>
              <a:cs typeface="Chelsea Market"/>
              <a:sym typeface="Chelsea Mark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2391502" y="147300"/>
            <a:ext cx="5216775" cy="47402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WHAT IS FEDERAL-WORK STUDY?</a:t>
            </a:r>
            <a:endParaRPr sz="2400" b="1" i="0" u="none" strike="noStrike" cap="none">
              <a:solidFill>
                <a:srgbClr val="262626"/>
              </a:solidFill>
              <a:latin typeface="Chelsea Market"/>
              <a:ea typeface="Chelsea Market"/>
              <a:cs typeface="Chelsea Market"/>
              <a:sym typeface="Chelsea Market"/>
            </a:endParaRPr>
          </a:p>
        </p:txBody>
      </p:sp>
      <p:sp>
        <p:nvSpPr>
          <p:cNvPr id="356" name="Google Shape;356;p4"/>
          <p:cNvSpPr txBox="1">
            <a:spLocks noGrp="1"/>
          </p:cNvSpPr>
          <p:nvPr>
            <p:ph type="body" idx="1"/>
          </p:nvPr>
        </p:nvSpPr>
        <p:spPr>
          <a:xfrm>
            <a:off x="457200" y="956250"/>
            <a:ext cx="8229600" cy="32310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800"/>
              </a:spcBef>
              <a:spcAft>
                <a:spcPts val="0"/>
              </a:spcAft>
              <a:buSzPts val="1200"/>
              <a:buNone/>
            </a:pPr>
            <a:r>
              <a:rPr lang="en" sz="1500">
                <a:latin typeface="Arial"/>
                <a:ea typeface="Arial"/>
                <a:cs typeface="Arial"/>
                <a:sym typeface="Arial"/>
              </a:rPr>
              <a:t>The Federal Work-Study Program (FWSP) provides employment opportunities for students with financial need. The Program encourages community service involvement and work related to a student’s course of study. It provides students with the opportunity to earn money to help pay for educational expenses, through employment at the institution itself; a federal, state, or local public agency; a private non-profit entity; or a private for-profit entity. </a:t>
            </a:r>
            <a:endParaRPr sz="1500">
              <a:latin typeface="Arial"/>
              <a:ea typeface="Arial"/>
              <a:cs typeface="Arial"/>
              <a:sym typeface="Arial"/>
            </a:endParaRPr>
          </a:p>
          <a:p>
            <a:pPr marL="457200" marR="0" lvl="0" indent="0" algn="l" rtl="0">
              <a:lnSpc>
                <a:spcPct val="115000"/>
              </a:lnSpc>
              <a:spcBef>
                <a:spcPts val="1000"/>
              </a:spcBef>
              <a:spcAft>
                <a:spcPts val="0"/>
              </a:spcAft>
              <a:buSzPts val="1200"/>
              <a:buNone/>
            </a:pPr>
            <a:endParaRPr sz="1500">
              <a:latin typeface="Arial"/>
              <a:ea typeface="Arial"/>
              <a:cs typeface="Arial"/>
              <a:sym typeface="Arial"/>
            </a:endParaRPr>
          </a:p>
          <a:p>
            <a:pPr marL="0" marR="0" lvl="0" indent="0" algn="l" rtl="0">
              <a:lnSpc>
                <a:spcPct val="115000"/>
              </a:lnSpc>
              <a:spcBef>
                <a:spcPts val="640"/>
              </a:spcBef>
              <a:spcAft>
                <a:spcPts val="0"/>
              </a:spcAft>
              <a:buClr>
                <a:schemeClr val="dk1"/>
              </a:buClr>
              <a:buSzPts val="32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
          <p:cNvSpPr txBox="1">
            <a:spLocks noGrp="1"/>
          </p:cNvSpPr>
          <p:nvPr>
            <p:ph type="title"/>
          </p:nvPr>
        </p:nvSpPr>
        <p:spPr>
          <a:xfrm>
            <a:off x="2379218" y="120209"/>
            <a:ext cx="6196500"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FWS BASICS</a:t>
            </a:r>
            <a:endParaRPr sz="2400" b="1" i="0" u="none" strike="noStrike" cap="none">
              <a:solidFill>
                <a:srgbClr val="262626"/>
              </a:solidFill>
              <a:latin typeface="Chelsea Market"/>
              <a:ea typeface="Chelsea Market"/>
              <a:cs typeface="Chelsea Market"/>
              <a:sym typeface="Chelsea Market"/>
            </a:endParaRPr>
          </a:p>
        </p:txBody>
      </p:sp>
      <p:sp>
        <p:nvSpPr>
          <p:cNvPr id="362" name="Google Shape;362;p5"/>
          <p:cNvSpPr txBox="1">
            <a:spLocks noGrp="1"/>
          </p:cNvSpPr>
          <p:nvPr>
            <p:ph type="body" idx="1"/>
          </p:nvPr>
        </p:nvSpPr>
        <p:spPr>
          <a:xfrm>
            <a:off x="81400" y="874250"/>
            <a:ext cx="8674800" cy="36651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FWS does not apply directly to students’ tuition and fees and FWS funds are not provided upfront. Funds are earned and released biweekly in the form of a paycheck and subject to taxes, etc. </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FWS funds are subject to Federal and State taxes.</a:t>
            </a:r>
            <a:endParaRPr sz="1500">
              <a:solidFill>
                <a:schemeClr val="dk1"/>
              </a:solidFill>
              <a:latin typeface="Arial"/>
              <a:ea typeface="Arial"/>
              <a:cs typeface="Arial"/>
              <a:sym typeface="Arial"/>
            </a:endParaRPr>
          </a:p>
          <a:p>
            <a:pPr marL="1371600" lvl="2" indent="-323850" algn="just" rtl="0">
              <a:lnSpc>
                <a:spcPct val="100000"/>
              </a:lnSpc>
              <a:spcBef>
                <a:spcPts val="0"/>
              </a:spcBef>
              <a:spcAft>
                <a:spcPts val="0"/>
              </a:spcAft>
              <a:buClr>
                <a:srgbClr val="1F3A6F"/>
              </a:buClr>
              <a:buSzPts val="1500"/>
              <a:buFont typeface="Arial"/>
              <a:buChar char="○"/>
            </a:pPr>
            <a:r>
              <a:rPr lang="en" sz="1500">
                <a:solidFill>
                  <a:schemeClr val="dk1"/>
                </a:solidFill>
                <a:latin typeface="Arial"/>
                <a:ea typeface="Arial"/>
                <a:cs typeface="Arial"/>
                <a:sym typeface="Arial"/>
              </a:rPr>
              <a:t>Students receive a W2.</a:t>
            </a:r>
            <a:endParaRPr sz="1500">
              <a:solidFill>
                <a:schemeClr val="dk1"/>
              </a:solidFill>
              <a:latin typeface="Arial"/>
              <a:ea typeface="Arial"/>
              <a:cs typeface="Arial"/>
              <a:sym typeface="Arial"/>
            </a:endParaRPr>
          </a:p>
          <a:p>
            <a:pPr marL="1371600" lvl="2" indent="-323850" algn="just" rtl="0">
              <a:lnSpc>
                <a:spcPct val="100000"/>
              </a:lnSpc>
              <a:spcBef>
                <a:spcPts val="0"/>
              </a:spcBef>
              <a:spcAft>
                <a:spcPts val="0"/>
              </a:spcAft>
              <a:buClr>
                <a:srgbClr val="1F3A6F"/>
              </a:buClr>
              <a:buSzPts val="1500"/>
              <a:buFont typeface="Arial"/>
              <a:buChar char="○"/>
            </a:pPr>
            <a:r>
              <a:rPr lang="en" sz="1500">
                <a:solidFill>
                  <a:schemeClr val="dk1"/>
                </a:solidFill>
                <a:latin typeface="Arial"/>
                <a:ea typeface="Arial"/>
                <a:cs typeface="Arial"/>
                <a:sym typeface="Arial"/>
              </a:rPr>
              <a:t>Social Security is deducted from FWS wages.</a:t>
            </a:r>
            <a:endParaRPr sz="1500">
              <a:solidFill>
                <a:schemeClr val="dk1"/>
              </a:solidFill>
              <a:latin typeface="Arial"/>
              <a:ea typeface="Arial"/>
              <a:cs typeface="Arial"/>
              <a:sym typeface="Arial"/>
            </a:endParaRPr>
          </a:p>
          <a:p>
            <a:pPr marL="1371600" lvl="2" indent="-323850" algn="just" rtl="0">
              <a:lnSpc>
                <a:spcPct val="100000"/>
              </a:lnSpc>
              <a:spcBef>
                <a:spcPts val="0"/>
              </a:spcBef>
              <a:spcAft>
                <a:spcPts val="0"/>
              </a:spcAft>
              <a:buClr>
                <a:srgbClr val="1F3A6F"/>
              </a:buClr>
              <a:buSzPts val="1500"/>
              <a:buFont typeface="Arial"/>
              <a:buChar char="○"/>
            </a:pPr>
            <a:r>
              <a:rPr lang="en" sz="1500">
                <a:solidFill>
                  <a:schemeClr val="dk1"/>
                </a:solidFill>
                <a:latin typeface="Arial"/>
                <a:ea typeface="Arial"/>
                <a:cs typeface="Arial"/>
                <a:sym typeface="Arial"/>
              </a:rPr>
              <a:t>FWS earnings are FICA exempt if student is enrolled at least ½ time.</a:t>
            </a:r>
            <a:endParaRPr sz="1500">
              <a:solidFill>
                <a:schemeClr val="dk1"/>
              </a:solidFill>
              <a:latin typeface="Arial"/>
              <a:ea typeface="Arial"/>
              <a:cs typeface="Arial"/>
              <a:sym typeface="Arial"/>
            </a:endParaRPr>
          </a:p>
          <a:p>
            <a:pPr marL="1371600" lvl="2" indent="-323850" algn="just" rtl="0">
              <a:lnSpc>
                <a:spcPct val="100000"/>
              </a:lnSpc>
              <a:spcBef>
                <a:spcPts val="0"/>
              </a:spcBef>
              <a:spcAft>
                <a:spcPts val="0"/>
              </a:spcAft>
              <a:buClr>
                <a:srgbClr val="1F3A6F"/>
              </a:buClr>
              <a:buSzPts val="1500"/>
              <a:buFont typeface="Arial"/>
              <a:buChar char="○"/>
            </a:pPr>
            <a:r>
              <a:rPr lang="en" sz="1500">
                <a:solidFill>
                  <a:schemeClr val="dk1"/>
                </a:solidFill>
                <a:latin typeface="Arial"/>
                <a:ea typeface="Arial"/>
                <a:cs typeface="Arial"/>
                <a:sym typeface="Arial"/>
              </a:rPr>
              <a:t>For additional tax filing information go to www.irs.gov or consult a tax advisor.</a:t>
            </a:r>
            <a:endParaRPr sz="150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FWS employment is considered part of a student’s financial aid package; it is administered by </a:t>
            </a:r>
            <a:r>
              <a:rPr lang="en" sz="1500">
                <a:solidFill>
                  <a:schemeClr val="dk1"/>
                </a:solidFill>
                <a:highlight>
                  <a:schemeClr val="lt1"/>
                </a:highlight>
                <a:latin typeface="Arial"/>
                <a:ea typeface="Arial"/>
                <a:cs typeface="Arial"/>
                <a:sym typeface="Arial"/>
              </a:rPr>
              <a:t>the Financial Aid Office and is subject to Title IV federal regulations. Students must be awarded prior to applying for federal work study positions.</a:t>
            </a:r>
            <a:endParaRPr sz="1500">
              <a:solidFill>
                <a:schemeClr val="dk1"/>
              </a:solidFill>
              <a:highlight>
                <a:schemeClr val="lt1"/>
              </a:highlight>
              <a:latin typeface="Arial"/>
              <a:ea typeface="Arial"/>
              <a:cs typeface="Arial"/>
              <a:sym typeface="Arial"/>
            </a:endParaRPr>
          </a:p>
          <a:p>
            <a:pPr marL="0" lvl="0" indent="0" algn="just" rtl="0">
              <a:lnSpc>
                <a:spcPct val="150000"/>
              </a:lnSpc>
              <a:spcBef>
                <a:spcPts val="600"/>
              </a:spcBef>
              <a:spcAft>
                <a:spcPts val="0"/>
              </a:spcAft>
              <a:buSzPts val="1200"/>
              <a:buNone/>
            </a:pP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
          <p:cNvSpPr txBox="1">
            <a:spLocks noGrp="1"/>
          </p:cNvSpPr>
          <p:nvPr>
            <p:ph type="body" idx="1"/>
          </p:nvPr>
        </p:nvSpPr>
        <p:spPr>
          <a:xfrm>
            <a:off x="118400" y="851075"/>
            <a:ext cx="8605500" cy="33303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highlight>
                  <a:schemeClr val="lt1"/>
                </a:highlight>
                <a:latin typeface="Arial"/>
                <a:ea typeface="Arial"/>
                <a:cs typeface="Arial"/>
                <a:sym typeface="Arial"/>
              </a:rPr>
              <a:t>FWS jobs vary throughout the college and the community, and range from assisting in various departments to working in the library or tutoring children in the America Reads program. </a:t>
            </a:r>
            <a:endParaRPr sz="150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Financial Aid Staff award and administer the FWS Program.</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Students have no obligation to earn the funds, but if they do </a:t>
            </a:r>
            <a:r>
              <a:rPr lang="en" sz="1500" u="sng">
                <a:solidFill>
                  <a:schemeClr val="dk1"/>
                </a:solidFill>
                <a:latin typeface="Arial"/>
                <a:ea typeface="Arial"/>
                <a:cs typeface="Arial"/>
                <a:sym typeface="Arial"/>
              </a:rPr>
              <a:t>not</a:t>
            </a:r>
            <a:r>
              <a:rPr lang="en" sz="1500">
                <a:solidFill>
                  <a:schemeClr val="dk1"/>
                </a:solidFill>
                <a:latin typeface="Arial"/>
                <a:ea typeface="Arial"/>
                <a:cs typeface="Arial"/>
                <a:sym typeface="Arial"/>
              </a:rPr>
              <a:t> work they will </a:t>
            </a:r>
            <a:r>
              <a:rPr lang="en" sz="1500" u="sng">
                <a:solidFill>
                  <a:schemeClr val="dk1"/>
                </a:solidFill>
                <a:latin typeface="Arial"/>
                <a:ea typeface="Arial"/>
                <a:cs typeface="Arial"/>
                <a:sym typeface="Arial"/>
              </a:rPr>
              <a:t>not</a:t>
            </a:r>
            <a:r>
              <a:rPr lang="en" sz="1500">
                <a:solidFill>
                  <a:schemeClr val="dk1"/>
                </a:solidFill>
                <a:latin typeface="Arial"/>
                <a:ea typeface="Arial"/>
                <a:cs typeface="Arial"/>
                <a:sym typeface="Arial"/>
              </a:rPr>
              <a:t> earn federal work study funds. Additionally, any unearned funds are forfeited at the end of the award period.</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FWS is available to full-time and part-time students.</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FWS is awarded for the academic year, and varies by student.</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Summer FWS awards are based on availability of funding.</a:t>
            </a:r>
            <a:endParaRPr sz="1500">
              <a:solidFill>
                <a:schemeClr val="dk1"/>
              </a:solidFill>
              <a:latin typeface="Arial"/>
              <a:ea typeface="Arial"/>
              <a:cs typeface="Arial"/>
              <a:sym typeface="Arial"/>
            </a:endParaRPr>
          </a:p>
          <a:p>
            <a:pPr marL="914400" lvl="1" indent="-317500" algn="just" rtl="0">
              <a:lnSpc>
                <a:spcPct val="100000"/>
              </a:lnSpc>
              <a:spcBef>
                <a:spcPts val="0"/>
              </a:spcBef>
              <a:spcAft>
                <a:spcPts val="0"/>
              </a:spcAft>
              <a:buClr>
                <a:schemeClr val="dk1"/>
              </a:buClr>
              <a:buSzPts val="1400"/>
              <a:buFont typeface="Arial"/>
              <a:buChar char="■"/>
            </a:pPr>
            <a:r>
              <a:rPr lang="en" sz="1500">
                <a:solidFill>
                  <a:schemeClr val="dk1"/>
                </a:solidFill>
                <a:latin typeface="Arial"/>
                <a:ea typeface="Arial"/>
                <a:cs typeface="Arial"/>
                <a:sym typeface="Arial"/>
              </a:rPr>
              <a:t>International students are </a:t>
            </a:r>
            <a:r>
              <a:rPr lang="en" sz="1500" u="sng">
                <a:solidFill>
                  <a:schemeClr val="dk1"/>
                </a:solidFill>
                <a:latin typeface="Arial"/>
                <a:ea typeface="Arial"/>
                <a:cs typeface="Arial"/>
                <a:sym typeface="Arial"/>
              </a:rPr>
              <a:t>not</a:t>
            </a:r>
            <a:r>
              <a:rPr lang="en" sz="1500">
                <a:solidFill>
                  <a:schemeClr val="dk1"/>
                </a:solidFill>
                <a:latin typeface="Arial"/>
                <a:ea typeface="Arial"/>
                <a:cs typeface="Arial"/>
                <a:sym typeface="Arial"/>
              </a:rPr>
              <a:t> eligible for FWS.</a:t>
            </a:r>
            <a:endParaRPr sz="1500">
              <a:solidFill>
                <a:schemeClr val="dk1"/>
              </a:solidFill>
              <a:latin typeface="Arial"/>
              <a:ea typeface="Arial"/>
              <a:cs typeface="Arial"/>
              <a:sym typeface="Arial"/>
            </a:endParaRPr>
          </a:p>
          <a:p>
            <a:pPr marL="457200" lvl="0" indent="-228600" algn="just" rtl="0">
              <a:lnSpc>
                <a:spcPct val="150000"/>
              </a:lnSpc>
              <a:spcBef>
                <a:spcPts val="1000"/>
              </a:spcBef>
              <a:spcAft>
                <a:spcPts val="0"/>
              </a:spcAft>
              <a:buClr>
                <a:schemeClr val="dk1"/>
              </a:buClr>
              <a:buSzPts val="1400"/>
              <a:buFont typeface="Arial"/>
              <a:buNone/>
            </a:pPr>
            <a:endParaRPr sz="1400">
              <a:latin typeface="Arial"/>
              <a:ea typeface="Arial"/>
              <a:cs typeface="Arial"/>
              <a:sym typeface="Arial"/>
            </a:endParaRPr>
          </a:p>
          <a:p>
            <a:pPr marL="457200" lvl="0" indent="-228600" algn="just" rtl="0">
              <a:lnSpc>
                <a:spcPct val="150000"/>
              </a:lnSpc>
              <a:spcBef>
                <a:spcPts val="0"/>
              </a:spcBef>
              <a:spcAft>
                <a:spcPts val="0"/>
              </a:spcAft>
              <a:buClr>
                <a:schemeClr val="dk1"/>
              </a:buClr>
              <a:buSzPts val="1400"/>
              <a:buFont typeface="Arial"/>
              <a:buNone/>
            </a:pPr>
            <a:endParaRPr sz="1400">
              <a:latin typeface="Arial"/>
              <a:ea typeface="Arial"/>
              <a:cs typeface="Arial"/>
              <a:sym typeface="Arial"/>
            </a:endParaRPr>
          </a:p>
          <a:p>
            <a:pPr marL="457200" lvl="0" indent="-228600" algn="just" rtl="0">
              <a:lnSpc>
                <a:spcPct val="150000"/>
              </a:lnSpc>
              <a:spcBef>
                <a:spcPts val="0"/>
              </a:spcBef>
              <a:spcAft>
                <a:spcPts val="0"/>
              </a:spcAft>
              <a:buClr>
                <a:schemeClr val="dk1"/>
              </a:buClr>
              <a:buSzPts val="1400"/>
              <a:buFont typeface="Arial"/>
              <a:buNone/>
            </a:pPr>
            <a:endParaRPr sz="1400">
              <a:latin typeface="Arial"/>
              <a:ea typeface="Arial"/>
              <a:cs typeface="Arial"/>
              <a:sym typeface="Arial"/>
            </a:endParaRPr>
          </a:p>
          <a:p>
            <a:pPr marL="457200" lvl="0" indent="-228600" algn="just" rtl="0">
              <a:lnSpc>
                <a:spcPct val="150000"/>
              </a:lnSpc>
              <a:spcBef>
                <a:spcPts val="0"/>
              </a:spcBef>
              <a:spcAft>
                <a:spcPts val="0"/>
              </a:spcAft>
              <a:buClr>
                <a:schemeClr val="dk1"/>
              </a:buClr>
              <a:buSzPts val="1400"/>
              <a:buFont typeface="Arial"/>
              <a:buNone/>
            </a:pPr>
            <a:endParaRPr sz="1400">
              <a:latin typeface="Arial"/>
              <a:ea typeface="Arial"/>
              <a:cs typeface="Arial"/>
              <a:sym typeface="Arial"/>
            </a:endParaRPr>
          </a:p>
          <a:p>
            <a:pPr marL="457200" marR="0" lvl="0" indent="-228600" algn="l" rtl="0">
              <a:lnSpc>
                <a:spcPct val="100000"/>
              </a:lnSpc>
              <a:spcBef>
                <a:spcPts val="120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8" name="Google Shape;368;p6"/>
          <p:cNvSpPr txBox="1"/>
          <p:nvPr/>
        </p:nvSpPr>
        <p:spPr>
          <a:xfrm>
            <a:off x="2390942" y="108487"/>
            <a:ext cx="6196500"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FWS BASICS </a:t>
            </a:r>
            <a:r>
              <a:rPr lang="en" sz="1200" b="1" i="1" u="none" strike="noStrike" cap="none">
                <a:solidFill>
                  <a:srgbClr val="262626"/>
                </a:solidFill>
                <a:latin typeface="Chelsea Market"/>
                <a:ea typeface="Chelsea Market"/>
                <a:cs typeface="Chelsea Market"/>
                <a:sym typeface="Chelsea Market"/>
              </a:rPr>
              <a:t>(continued)</a:t>
            </a:r>
            <a:endParaRPr sz="1200" b="1" i="1" u="none" strike="noStrike" cap="none">
              <a:solidFill>
                <a:srgbClr val="262626"/>
              </a:solidFill>
              <a:latin typeface="Chelsea Market"/>
              <a:ea typeface="Chelsea Market"/>
              <a:cs typeface="Chelsea Market"/>
              <a:sym typeface="Chelsea Mark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7"/>
          <p:cNvSpPr txBox="1">
            <a:spLocks noGrp="1"/>
          </p:cNvSpPr>
          <p:nvPr>
            <p:ph type="title"/>
          </p:nvPr>
        </p:nvSpPr>
        <p:spPr>
          <a:xfrm>
            <a:off x="2379218" y="120209"/>
            <a:ext cx="6612382"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FWS </a:t>
            </a:r>
            <a:r>
              <a:rPr lang="en" sz="2400">
                <a:solidFill>
                  <a:srgbClr val="262626"/>
                </a:solidFill>
                <a:latin typeface="Chelsea Market"/>
                <a:ea typeface="Chelsea Market"/>
                <a:cs typeface="Chelsea Market"/>
                <a:sym typeface="Chelsea Market"/>
              </a:rPr>
              <a:t>ELIGIBILITY</a:t>
            </a:r>
            <a:endParaRPr sz="1200" b="1" i="1" u="none" strike="noStrike" cap="none">
              <a:solidFill>
                <a:srgbClr val="262626"/>
              </a:solidFill>
              <a:latin typeface="Chelsea Market"/>
              <a:ea typeface="Chelsea Market"/>
              <a:cs typeface="Chelsea Market"/>
              <a:sym typeface="Chelsea Market"/>
            </a:endParaRPr>
          </a:p>
        </p:txBody>
      </p:sp>
      <p:sp>
        <p:nvSpPr>
          <p:cNvPr id="374" name="Google Shape;374;p7"/>
          <p:cNvSpPr txBox="1">
            <a:spLocks noGrp="1"/>
          </p:cNvSpPr>
          <p:nvPr>
            <p:ph type="body" idx="1"/>
          </p:nvPr>
        </p:nvSpPr>
        <p:spPr>
          <a:xfrm>
            <a:off x="117225" y="861500"/>
            <a:ext cx="8874300" cy="33126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FWS awards are determined by a student’s financial aid budget and FAFSA results.</a:t>
            </a:r>
            <a:endParaRPr sz="150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Being awarded FWS funds does not guarantee receipt of the FWS funds. After being awarded, a student must seek employment in a FWS position, apply, interview, and be offered a FWS job, similar to other jobs.</a:t>
            </a:r>
            <a:endParaRPr sz="150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Students must maintain their FWS eligibility:</a:t>
            </a:r>
            <a:endParaRPr sz="1500">
              <a:solidFill>
                <a:schemeClr val="dk1"/>
              </a:solidFill>
              <a:latin typeface="Arial"/>
              <a:ea typeface="Arial"/>
              <a:cs typeface="Arial"/>
              <a:sym typeface="Arial"/>
            </a:endParaRPr>
          </a:p>
          <a:p>
            <a:pPr marL="914400" lvl="1"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Meet financial aid eligibility requirements.</a:t>
            </a:r>
            <a:endParaRPr sz="1500">
              <a:solidFill>
                <a:schemeClr val="dk1"/>
              </a:solidFill>
              <a:latin typeface="Arial"/>
              <a:ea typeface="Arial"/>
              <a:cs typeface="Arial"/>
              <a:sym typeface="Arial"/>
            </a:endParaRPr>
          </a:p>
          <a:p>
            <a:pPr marL="914400" lvl="1"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Remain enrolled in at least six (6) degree applicable credits in a degree-seeking program.</a:t>
            </a:r>
            <a:endParaRPr sz="1500">
              <a:solidFill>
                <a:schemeClr val="dk1"/>
              </a:solidFill>
              <a:latin typeface="Arial"/>
              <a:ea typeface="Arial"/>
              <a:cs typeface="Arial"/>
              <a:sym typeface="Arial"/>
            </a:endParaRPr>
          </a:p>
          <a:p>
            <a:pPr marL="914400" lvl="1"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Maintain Satisfactory Academic Progress.</a:t>
            </a:r>
            <a:endParaRPr sz="1500">
              <a:solidFill>
                <a:schemeClr val="dk1"/>
              </a:solidFill>
              <a:latin typeface="Arial"/>
              <a:ea typeface="Arial"/>
              <a:cs typeface="Arial"/>
              <a:sym typeface="Arial"/>
            </a:endParaRPr>
          </a:p>
          <a:p>
            <a:pPr marL="914400" lvl="1"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Work with their supervisor to ensure they do not exceed their work study allocation.</a:t>
            </a:r>
            <a:endParaRPr sz="1500">
              <a:solidFill>
                <a:schemeClr val="dk1"/>
              </a:solidFill>
              <a:latin typeface="Arial"/>
              <a:ea typeface="Arial"/>
              <a:cs typeface="Arial"/>
              <a:sym typeface="Arial"/>
            </a:endParaRPr>
          </a:p>
          <a:p>
            <a:pPr marL="914400" lvl="1"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Meet job expectations. </a:t>
            </a:r>
            <a:endParaRPr sz="150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a:solidFill>
                  <a:schemeClr val="dk1"/>
                </a:solidFill>
                <a:latin typeface="Arial"/>
                <a:ea typeface="Arial"/>
                <a:cs typeface="Arial"/>
                <a:sym typeface="Arial"/>
              </a:rPr>
              <a:t>Eligibility may be affected should a student change their program of study. </a:t>
            </a:r>
            <a:endParaRPr sz="1500">
              <a:solidFill>
                <a:schemeClr val="dk1"/>
              </a:solidFill>
              <a:latin typeface="Arial"/>
              <a:ea typeface="Arial"/>
              <a:cs typeface="Arial"/>
              <a:sym typeface="Arial"/>
            </a:endParaRPr>
          </a:p>
          <a:p>
            <a:pPr marL="457200" lvl="0" indent="-228600" algn="just" rtl="0">
              <a:lnSpc>
                <a:spcPct val="150000"/>
              </a:lnSpc>
              <a:spcBef>
                <a:spcPts val="60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
          <p:cNvSpPr txBox="1">
            <a:spLocks noGrp="1"/>
          </p:cNvSpPr>
          <p:nvPr>
            <p:ph type="title"/>
          </p:nvPr>
        </p:nvSpPr>
        <p:spPr>
          <a:xfrm>
            <a:off x="2394332" y="112652"/>
            <a:ext cx="6196500" cy="516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a:solidFill>
                  <a:srgbClr val="262626"/>
                </a:solidFill>
                <a:latin typeface="Chelsea Market"/>
                <a:ea typeface="Chelsea Market"/>
                <a:cs typeface="Chelsea Market"/>
                <a:sym typeface="Chelsea Market"/>
              </a:rPr>
              <a:t>BENEFITS of the FWS Program</a:t>
            </a:r>
            <a:endParaRPr sz="1200" b="1" i="1" u="none" strike="noStrike" cap="none">
              <a:solidFill>
                <a:srgbClr val="262626"/>
              </a:solidFill>
              <a:latin typeface="Chelsea Market"/>
              <a:ea typeface="Chelsea Market"/>
              <a:cs typeface="Chelsea Market"/>
              <a:sym typeface="Chelsea Market"/>
            </a:endParaRPr>
          </a:p>
        </p:txBody>
      </p:sp>
      <p:sp>
        <p:nvSpPr>
          <p:cNvPr id="380" name="Google Shape;380;p8"/>
          <p:cNvSpPr txBox="1">
            <a:spLocks noGrp="1"/>
          </p:cNvSpPr>
          <p:nvPr>
            <p:ph type="body" idx="1"/>
          </p:nvPr>
        </p:nvSpPr>
        <p:spPr>
          <a:xfrm>
            <a:off x="117232" y="859155"/>
            <a:ext cx="8874368" cy="343149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Encourages student involvement in community service and work related to a student’s field of study.</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Helps students pay for educational and other related expenses.</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Provides an opportunity for students to gain valuable experience and build relationships within the campus and local community.</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Students learn time management, communication, and organizational skills.</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Supervisors and colleagues may provide a reference or recommendations for future employment.</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Students contribute to college operations, student life, and community.</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Students gain marketable, job-related skills while working towards their academic goals.</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Students may gain a sense of responsibility and a positive attitude towards work.</a:t>
            </a:r>
            <a:endParaRPr sz="1500" dirty="0">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latin typeface="Arial"/>
                <a:ea typeface="Arial"/>
                <a:cs typeface="Arial"/>
                <a:sym typeface="Arial"/>
              </a:rPr>
              <a:t>FWS Employers are contributing to the future success of students.</a:t>
            </a:r>
            <a:r>
              <a:rPr lang="en" sz="1500" b="1" dirty="0">
                <a:latin typeface="Arial"/>
                <a:ea typeface="Arial"/>
                <a:cs typeface="Arial"/>
                <a:sym typeface="Arial"/>
              </a:rPr>
              <a:t> </a:t>
            </a:r>
            <a:endParaRPr sz="1500" b="1" dirty="0">
              <a:latin typeface="Arial"/>
              <a:ea typeface="Arial"/>
              <a:cs typeface="Arial"/>
              <a:sym typeface="Arial"/>
            </a:endParaRPr>
          </a:p>
          <a:p>
            <a:pPr marL="457200" lvl="0" indent="0" algn="just" rtl="0">
              <a:lnSpc>
                <a:spcPct val="150000"/>
              </a:lnSpc>
              <a:spcBef>
                <a:spcPts val="0"/>
              </a:spcBef>
              <a:spcAft>
                <a:spcPts val="0"/>
              </a:spcAft>
              <a:buSzPts val="1200"/>
              <a:buNone/>
            </a:pPr>
            <a:endParaRPr sz="1400" b="1" dirty="0">
              <a:latin typeface="Arial"/>
              <a:ea typeface="Arial"/>
              <a:cs typeface="Arial"/>
              <a:sym typeface="Arial"/>
            </a:endParaRPr>
          </a:p>
          <a:p>
            <a:pPr marL="457200" lvl="0" indent="-228600" algn="just" rtl="0">
              <a:lnSpc>
                <a:spcPct val="150000"/>
              </a:lnSpc>
              <a:spcBef>
                <a:spcPts val="0"/>
              </a:spcBef>
              <a:spcAft>
                <a:spcPts val="0"/>
              </a:spcAft>
              <a:buClr>
                <a:schemeClr val="dk1"/>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20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9"/>
          <p:cNvSpPr txBox="1">
            <a:spLocks noGrp="1"/>
          </p:cNvSpPr>
          <p:nvPr>
            <p:ph type="title"/>
          </p:nvPr>
        </p:nvSpPr>
        <p:spPr>
          <a:xfrm>
            <a:off x="2325670" y="106639"/>
            <a:ext cx="5458452" cy="5381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262626"/>
              </a:buClr>
              <a:buSzPts val="1400"/>
              <a:buFont typeface="Calibri"/>
              <a:buNone/>
            </a:pPr>
            <a:r>
              <a:rPr lang="en" sz="2400" b="1" i="0" u="none" strike="noStrike" cap="none">
                <a:solidFill>
                  <a:srgbClr val="262626"/>
                </a:solidFill>
                <a:latin typeface="Chelsea Market"/>
                <a:ea typeface="Chelsea Market"/>
                <a:cs typeface="Chelsea Market"/>
                <a:sym typeface="Chelsea Market"/>
              </a:rPr>
              <a:t>STANDARD GUIDELINES</a:t>
            </a:r>
            <a:endParaRPr sz="2400" b="1" i="0" u="none" strike="noStrike" cap="none">
              <a:solidFill>
                <a:srgbClr val="262626"/>
              </a:solidFill>
              <a:latin typeface="Chelsea Market"/>
              <a:ea typeface="Chelsea Market"/>
              <a:cs typeface="Chelsea Market"/>
              <a:sym typeface="Chelsea Market"/>
            </a:endParaRPr>
          </a:p>
        </p:txBody>
      </p:sp>
      <p:sp>
        <p:nvSpPr>
          <p:cNvPr id="386" name="Google Shape;386;p9"/>
          <p:cNvSpPr txBox="1">
            <a:spLocks noGrp="1"/>
          </p:cNvSpPr>
          <p:nvPr>
            <p:ph type="body" idx="1"/>
          </p:nvPr>
        </p:nvSpPr>
        <p:spPr>
          <a:xfrm>
            <a:off x="153075" y="811650"/>
            <a:ext cx="8780100" cy="35025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Students may not begin work until a FWS Student Employment Agreement has been signed and an official start date is provided by Human Resources. </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Students may not supervise the work of other students.</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Students must work during department/office hours.</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Supervisors must monitor and ensure that students do not exceed their FWS award amount.</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Students cannot work more than the maximum allowable hours per week.</a:t>
            </a:r>
            <a:endParaRPr sz="1500" dirty="0">
              <a:solidFill>
                <a:schemeClr val="dk1"/>
              </a:solidFill>
              <a:latin typeface="Arial"/>
              <a:ea typeface="Arial"/>
              <a:cs typeface="Arial"/>
              <a:sym typeface="Arial"/>
            </a:endParaRPr>
          </a:p>
          <a:p>
            <a:pPr marL="457200" lvl="0" indent="-323850" algn="just" rtl="0">
              <a:lnSpc>
                <a:spcPct val="100000"/>
              </a:lnSpc>
              <a:spcBef>
                <a:spcPts val="0"/>
              </a:spcBef>
              <a:spcAft>
                <a:spcPts val="0"/>
              </a:spcAft>
              <a:buClr>
                <a:schemeClr val="dk1"/>
              </a:buClr>
              <a:buSzPts val="1500"/>
              <a:buFont typeface="Arial"/>
              <a:buChar char="●"/>
            </a:pPr>
            <a:r>
              <a:rPr lang="en" sz="1500" dirty="0">
                <a:solidFill>
                  <a:schemeClr val="dk1"/>
                </a:solidFill>
                <a:latin typeface="Arial"/>
                <a:ea typeface="Arial"/>
                <a:cs typeface="Arial"/>
                <a:sym typeface="Arial"/>
              </a:rPr>
              <a:t>In the event that the primary supervisor is not available, there must be a designated backup person who will fill in during the absence of the supervisor. This should be someone who can verify the hours a student has worked. </a:t>
            </a:r>
            <a:endParaRPr sz="1500" i="0" u="none" strike="noStrike" cap="none" dirty="0">
              <a:solidFill>
                <a:schemeClr val="dk1"/>
              </a:solidFill>
              <a:latin typeface="Arial"/>
              <a:ea typeface="Arial"/>
              <a:cs typeface="Arial"/>
              <a:sym typeface="Arial"/>
            </a:endParaRPr>
          </a:p>
          <a:p>
            <a:pPr marL="457200" marR="0" lvl="0" indent="0" algn="l" rtl="0">
              <a:lnSpc>
                <a:spcPct val="100000"/>
              </a:lnSpc>
              <a:spcBef>
                <a:spcPts val="1200"/>
              </a:spcBef>
              <a:spcAft>
                <a:spcPts val="0"/>
              </a:spcAft>
              <a:buSzPts val="1200"/>
              <a:buNone/>
            </a:pPr>
            <a:endParaRPr dirty="0"/>
          </a:p>
          <a:p>
            <a:pPr marL="457200" marR="0" lvl="0" indent="-228600" algn="l" rtl="0">
              <a:lnSpc>
                <a:spcPct val="100000"/>
              </a:lnSpc>
              <a:spcBef>
                <a:spcPts val="120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000000"/>
      </a:dk2>
      <a:lt2>
        <a:srgbClr val="F8F8F8"/>
      </a:lt2>
      <a:accent1>
        <a:srgbClr val="192F5B"/>
      </a:accent1>
      <a:accent2>
        <a:srgbClr val="939598"/>
      </a:accent2>
      <a:accent3>
        <a:srgbClr val="192F5B"/>
      </a:accent3>
      <a:accent4>
        <a:srgbClr val="192F5B"/>
      </a:accent4>
      <a:accent5>
        <a:srgbClr val="808284"/>
      </a:accent5>
      <a:accent6>
        <a:srgbClr val="000000"/>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1451</Words>
  <Application>Microsoft Office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Palatino Linotype</vt:lpstr>
      <vt:lpstr>Arial</vt:lpstr>
      <vt:lpstr>Open Sans</vt:lpstr>
      <vt:lpstr>Chelsea Market</vt:lpstr>
      <vt:lpstr>Century Gothic</vt:lpstr>
      <vt:lpstr>Lato Light</vt:lpstr>
      <vt:lpstr>Noto Sans Symbols</vt:lpstr>
      <vt:lpstr>1_Office Theme</vt:lpstr>
      <vt:lpstr> FEDERAL WORK-STUDY</vt:lpstr>
      <vt:lpstr>INTRODUCTION</vt:lpstr>
      <vt:lpstr>PowerPoint Presentation</vt:lpstr>
      <vt:lpstr>WHAT IS FEDERAL-WORK STUDY?</vt:lpstr>
      <vt:lpstr>FWS BASICS</vt:lpstr>
      <vt:lpstr>PowerPoint Presentation</vt:lpstr>
      <vt:lpstr>FWS ELIGIBILITY</vt:lpstr>
      <vt:lpstr>BENEFITS of the FWS Program</vt:lpstr>
      <vt:lpstr>STANDARD GUIDELINES</vt:lpstr>
      <vt:lpstr>FWS CONDITIONS and LIMITATIONS</vt:lpstr>
      <vt:lpstr>STUDENT RESPONSIBILITIES</vt:lpstr>
      <vt:lpstr>WORKPLACE EXPECTATIONS</vt:lpstr>
      <vt:lpstr>WORKPLACE EXPECTATIONS (continued)</vt:lpstr>
      <vt:lpstr>MAINTAINING FWS ELIGIBILITY</vt:lpstr>
      <vt:lpstr>STUDENT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WORK-STUDY</dc:title>
  <dc:creator>Pearce,Aimee Cristine</dc:creator>
  <cp:lastModifiedBy>Zuniga,Diana</cp:lastModifiedBy>
  <cp:revision>9</cp:revision>
  <dcterms:modified xsi:type="dcterms:W3CDTF">2022-08-29T22:45:26Z</dcterms:modified>
</cp:coreProperties>
</file>